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8" r:id="rId5"/>
    <p:sldId id="296" r:id="rId6"/>
    <p:sldId id="281" r:id="rId7"/>
    <p:sldId id="285" r:id="rId8"/>
    <p:sldId id="288" r:id="rId9"/>
    <p:sldId id="279" r:id="rId10"/>
    <p:sldId id="262" r:id="rId11"/>
    <p:sldId id="289" r:id="rId12"/>
    <p:sldId id="290" r:id="rId13"/>
    <p:sldId id="293" r:id="rId14"/>
    <p:sldId id="266" r:id="rId15"/>
    <p:sldId id="287" r:id="rId16"/>
    <p:sldId id="295" r:id="rId17"/>
    <p:sldId id="271" r:id="rId18"/>
    <p:sldId id="265" r:id="rId19"/>
    <p:sldId id="29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05" autoAdjust="0"/>
    <p:restoredTop sz="94660"/>
  </p:normalViewPr>
  <p:slideViewPr>
    <p:cSldViewPr snapToGrid="0">
      <p:cViewPr varScale="1">
        <p:scale>
          <a:sx n="73" d="100"/>
          <a:sy n="73" d="100"/>
        </p:scale>
        <p:origin x="56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5.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5.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8B832-7422-48DD-BA81-418246397078}" type="doc">
      <dgm:prSet loTypeId="urn:microsoft.com/office/officeart/2005/8/layout/hList1" loCatId="list" qsTypeId="urn:microsoft.com/office/officeart/2005/8/quickstyle/simple1" qsCatId="simple" csTypeId="urn:microsoft.com/office/officeart/2005/8/colors/accent3_2" csCatId="accent3"/>
      <dgm:spPr/>
      <dgm:t>
        <a:bodyPr/>
        <a:lstStyle/>
        <a:p>
          <a:endParaRPr lang="en-US"/>
        </a:p>
      </dgm:t>
    </dgm:pt>
    <dgm:pt modelId="{A50792DD-9FC9-4B44-BF80-585D20F9578C}">
      <dgm:prSet/>
      <dgm:spPr/>
      <dgm:t>
        <a:bodyPr/>
        <a:lstStyle/>
        <a:p>
          <a:r>
            <a:rPr lang="en-IE" dirty="0"/>
            <a:t>Student</a:t>
          </a:r>
          <a:endParaRPr lang="en-US" dirty="0"/>
        </a:p>
      </dgm:t>
    </dgm:pt>
    <dgm:pt modelId="{CBD2B8D0-DB31-4F15-9E91-394B307D7865}" type="parTrans" cxnId="{E49754D7-3578-400A-B0A6-D08ED0281D1C}">
      <dgm:prSet/>
      <dgm:spPr/>
      <dgm:t>
        <a:bodyPr/>
        <a:lstStyle/>
        <a:p>
          <a:endParaRPr lang="en-US"/>
        </a:p>
      </dgm:t>
    </dgm:pt>
    <dgm:pt modelId="{1B43B603-EEE8-471D-B41E-38519AB0DBBE}" type="sibTrans" cxnId="{E49754D7-3578-400A-B0A6-D08ED0281D1C}">
      <dgm:prSet/>
      <dgm:spPr/>
      <dgm:t>
        <a:bodyPr/>
        <a:lstStyle/>
        <a:p>
          <a:endParaRPr lang="en-US"/>
        </a:p>
      </dgm:t>
    </dgm:pt>
    <dgm:pt modelId="{296F16B9-704D-4C05-9A84-1063BCC10ACC}">
      <dgm:prSet/>
      <dgm:spPr/>
      <dgm:t>
        <a:bodyPr/>
        <a:lstStyle/>
        <a:p>
          <a:r>
            <a:rPr lang="en-IE" dirty="0"/>
            <a:t>Novice</a:t>
          </a:r>
          <a:endParaRPr lang="en-US" dirty="0"/>
        </a:p>
      </dgm:t>
    </dgm:pt>
    <dgm:pt modelId="{49AD7B58-DAE5-46BA-991B-31908CBE6513}" type="parTrans" cxnId="{DD154644-C0AF-424D-A08A-89FC3371C606}">
      <dgm:prSet/>
      <dgm:spPr/>
      <dgm:t>
        <a:bodyPr/>
        <a:lstStyle/>
        <a:p>
          <a:endParaRPr lang="en-US"/>
        </a:p>
      </dgm:t>
    </dgm:pt>
    <dgm:pt modelId="{0FBB21D1-D474-496F-BF57-A87C2E6EAC15}" type="sibTrans" cxnId="{DD154644-C0AF-424D-A08A-89FC3371C606}">
      <dgm:prSet/>
      <dgm:spPr/>
      <dgm:t>
        <a:bodyPr/>
        <a:lstStyle/>
        <a:p>
          <a:endParaRPr lang="en-US"/>
        </a:p>
      </dgm:t>
    </dgm:pt>
    <dgm:pt modelId="{B69FDAA0-810B-4BAD-900F-12E4B0BC6CE1}">
      <dgm:prSet/>
      <dgm:spPr/>
      <dgm:t>
        <a:bodyPr/>
        <a:lstStyle/>
        <a:p>
          <a:r>
            <a:rPr lang="en-IE" dirty="0"/>
            <a:t>Intermediary</a:t>
          </a:r>
          <a:endParaRPr lang="en-US" dirty="0"/>
        </a:p>
      </dgm:t>
    </dgm:pt>
    <dgm:pt modelId="{4545D8DF-536A-47CB-94AD-3360C8D33364}" type="parTrans" cxnId="{08F27D54-FCCE-4C11-8203-CD4E6B131B36}">
      <dgm:prSet/>
      <dgm:spPr/>
      <dgm:t>
        <a:bodyPr/>
        <a:lstStyle/>
        <a:p>
          <a:endParaRPr lang="en-US"/>
        </a:p>
      </dgm:t>
    </dgm:pt>
    <dgm:pt modelId="{94E359C0-ACF4-4034-9CB8-97952788D67F}" type="sibTrans" cxnId="{08F27D54-FCCE-4C11-8203-CD4E6B131B36}">
      <dgm:prSet/>
      <dgm:spPr/>
      <dgm:t>
        <a:bodyPr/>
        <a:lstStyle/>
        <a:p>
          <a:endParaRPr lang="en-US"/>
        </a:p>
      </dgm:t>
    </dgm:pt>
    <dgm:pt modelId="{A38928A1-80DF-417A-BCDB-94DFC4E35FF4}">
      <dgm:prSet/>
      <dgm:spPr/>
      <dgm:t>
        <a:bodyPr/>
        <a:lstStyle/>
        <a:p>
          <a:r>
            <a:rPr lang="en-IE" dirty="0"/>
            <a:t>Expert</a:t>
          </a:r>
          <a:endParaRPr lang="en-US" dirty="0"/>
        </a:p>
      </dgm:t>
    </dgm:pt>
    <dgm:pt modelId="{5338AFE8-41CA-47AD-82C8-D1943FF25054}" type="parTrans" cxnId="{307CA720-963F-4CCB-9631-3978E879E44B}">
      <dgm:prSet/>
      <dgm:spPr/>
      <dgm:t>
        <a:bodyPr/>
        <a:lstStyle/>
        <a:p>
          <a:endParaRPr lang="en-US"/>
        </a:p>
      </dgm:t>
    </dgm:pt>
    <dgm:pt modelId="{15F6D858-F0FA-4318-A660-001E1C251AAC}" type="sibTrans" cxnId="{307CA720-963F-4CCB-9631-3978E879E44B}">
      <dgm:prSet/>
      <dgm:spPr/>
      <dgm:t>
        <a:bodyPr/>
        <a:lstStyle/>
        <a:p>
          <a:endParaRPr lang="en-US"/>
        </a:p>
      </dgm:t>
    </dgm:pt>
    <dgm:pt modelId="{025600E5-C9CA-4AD4-8979-D4CB160C7A1A}">
      <dgm:prSet/>
      <dgm:spPr/>
      <dgm:t>
        <a:bodyPr/>
        <a:lstStyle/>
        <a:p>
          <a:r>
            <a:rPr lang="en-IE" dirty="0"/>
            <a:t>Academic</a:t>
          </a:r>
          <a:endParaRPr lang="en-US" dirty="0"/>
        </a:p>
      </dgm:t>
    </dgm:pt>
    <dgm:pt modelId="{58467EE0-0594-44BC-9725-6129303776F2}" type="parTrans" cxnId="{DBD83331-4214-4D65-B07A-F14C9EEA0F15}">
      <dgm:prSet/>
      <dgm:spPr/>
      <dgm:t>
        <a:bodyPr/>
        <a:lstStyle/>
        <a:p>
          <a:endParaRPr lang="en-US"/>
        </a:p>
      </dgm:t>
    </dgm:pt>
    <dgm:pt modelId="{77522E73-4EC6-4801-8762-D03062F62512}" type="sibTrans" cxnId="{DBD83331-4214-4D65-B07A-F14C9EEA0F15}">
      <dgm:prSet/>
      <dgm:spPr/>
      <dgm:t>
        <a:bodyPr/>
        <a:lstStyle/>
        <a:p>
          <a:endParaRPr lang="en-US"/>
        </a:p>
      </dgm:t>
    </dgm:pt>
    <dgm:pt modelId="{A942A296-68F5-4421-85E3-221A795D3717}">
      <dgm:prSet/>
      <dgm:spPr/>
      <dgm:t>
        <a:bodyPr/>
        <a:lstStyle/>
        <a:p>
          <a:r>
            <a:rPr lang="en-IE" dirty="0"/>
            <a:t>Novice</a:t>
          </a:r>
          <a:endParaRPr lang="en-US" dirty="0"/>
        </a:p>
      </dgm:t>
    </dgm:pt>
    <dgm:pt modelId="{CBF01372-8B93-4C4C-A909-E7BBBDE5CC9A}" type="parTrans" cxnId="{51A2D351-BDED-488A-AD12-44DA7BA92454}">
      <dgm:prSet/>
      <dgm:spPr/>
      <dgm:t>
        <a:bodyPr/>
        <a:lstStyle/>
        <a:p>
          <a:endParaRPr lang="en-US"/>
        </a:p>
      </dgm:t>
    </dgm:pt>
    <dgm:pt modelId="{8613D68B-4E7B-41EA-9BEC-9CE259E3ECAF}" type="sibTrans" cxnId="{51A2D351-BDED-488A-AD12-44DA7BA92454}">
      <dgm:prSet/>
      <dgm:spPr/>
      <dgm:t>
        <a:bodyPr/>
        <a:lstStyle/>
        <a:p>
          <a:endParaRPr lang="en-US"/>
        </a:p>
      </dgm:t>
    </dgm:pt>
    <dgm:pt modelId="{7BDF27FB-CBE6-42A0-B85E-9D3E616D3D39}">
      <dgm:prSet/>
      <dgm:spPr/>
      <dgm:t>
        <a:bodyPr/>
        <a:lstStyle/>
        <a:p>
          <a:r>
            <a:rPr lang="en-IE" dirty="0"/>
            <a:t>Intermediary</a:t>
          </a:r>
          <a:endParaRPr lang="en-US" dirty="0"/>
        </a:p>
      </dgm:t>
    </dgm:pt>
    <dgm:pt modelId="{AA87345B-9CD2-471A-AD3C-2DEC0FC97C2F}" type="parTrans" cxnId="{9B9BA041-4610-4771-9C41-2A8974D272EA}">
      <dgm:prSet/>
      <dgm:spPr/>
      <dgm:t>
        <a:bodyPr/>
        <a:lstStyle/>
        <a:p>
          <a:endParaRPr lang="en-US"/>
        </a:p>
      </dgm:t>
    </dgm:pt>
    <dgm:pt modelId="{D33505AA-E7FE-4FD0-ADB1-79AE92F0C8AE}" type="sibTrans" cxnId="{9B9BA041-4610-4771-9C41-2A8974D272EA}">
      <dgm:prSet/>
      <dgm:spPr/>
      <dgm:t>
        <a:bodyPr/>
        <a:lstStyle/>
        <a:p>
          <a:endParaRPr lang="en-US"/>
        </a:p>
      </dgm:t>
    </dgm:pt>
    <dgm:pt modelId="{48405796-0379-488B-AA3C-03F490E3E88D}">
      <dgm:prSet/>
      <dgm:spPr/>
      <dgm:t>
        <a:bodyPr/>
        <a:lstStyle/>
        <a:p>
          <a:r>
            <a:rPr lang="en-IE" dirty="0"/>
            <a:t>Expert</a:t>
          </a:r>
          <a:endParaRPr lang="en-US" dirty="0"/>
        </a:p>
      </dgm:t>
    </dgm:pt>
    <dgm:pt modelId="{C9754210-711F-4DC1-B346-1676413BF96B}" type="parTrans" cxnId="{5499E3BA-3283-4ACE-B60C-58F600DD9E00}">
      <dgm:prSet/>
      <dgm:spPr/>
      <dgm:t>
        <a:bodyPr/>
        <a:lstStyle/>
        <a:p>
          <a:endParaRPr lang="en-US"/>
        </a:p>
      </dgm:t>
    </dgm:pt>
    <dgm:pt modelId="{5967BA11-A46B-4D3E-9E52-E1C51A55E69E}" type="sibTrans" cxnId="{5499E3BA-3283-4ACE-B60C-58F600DD9E00}">
      <dgm:prSet/>
      <dgm:spPr/>
      <dgm:t>
        <a:bodyPr/>
        <a:lstStyle/>
        <a:p>
          <a:endParaRPr lang="en-US"/>
        </a:p>
      </dgm:t>
    </dgm:pt>
    <dgm:pt modelId="{EB23769C-F952-42B8-BC10-673B6F9730F8}">
      <dgm:prSet/>
      <dgm:spPr/>
      <dgm:t>
        <a:bodyPr/>
        <a:lstStyle/>
        <a:p>
          <a:r>
            <a:rPr lang="en-IE" dirty="0"/>
            <a:t>Organisation</a:t>
          </a:r>
          <a:endParaRPr lang="en-US" dirty="0"/>
        </a:p>
      </dgm:t>
    </dgm:pt>
    <dgm:pt modelId="{A1C416E9-A528-4D59-B02E-9008DB7CAF63}" type="parTrans" cxnId="{5D374AC4-C063-498C-B688-EAC760070A05}">
      <dgm:prSet/>
      <dgm:spPr/>
      <dgm:t>
        <a:bodyPr/>
        <a:lstStyle/>
        <a:p>
          <a:endParaRPr lang="en-US"/>
        </a:p>
      </dgm:t>
    </dgm:pt>
    <dgm:pt modelId="{F8BD312C-0A0B-46AE-8AED-621AEDA3BDA7}" type="sibTrans" cxnId="{5D374AC4-C063-498C-B688-EAC760070A05}">
      <dgm:prSet/>
      <dgm:spPr/>
      <dgm:t>
        <a:bodyPr/>
        <a:lstStyle/>
        <a:p>
          <a:endParaRPr lang="en-US"/>
        </a:p>
      </dgm:t>
    </dgm:pt>
    <dgm:pt modelId="{8DAD217C-566C-4BD0-90C7-44E0244964C8}">
      <dgm:prSet/>
      <dgm:spPr/>
      <dgm:t>
        <a:bodyPr/>
        <a:lstStyle/>
        <a:p>
          <a:r>
            <a:rPr lang="en-IE" dirty="0"/>
            <a:t>Novice</a:t>
          </a:r>
          <a:endParaRPr lang="en-US" dirty="0"/>
        </a:p>
      </dgm:t>
    </dgm:pt>
    <dgm:pt modelId="{3B192F33-A9CF-46DC-A762-8DD98E42520C}" type="parTrans" cxnId="{A0D49AE2-492B-4298-818D-6FC9B0A55F31}">
      <dgm:prSet/>
      <dgm:spPr/>
      <dgm:t>
        <a:bodyPr/>
        <a:lstStyle/>
        <a:p>
          <a:endParaRPr lang="en-US"/>
        </a:p>
      </dgm:t>
    </dgm:pt>
    <dgm:pt modelId="{EDCDC5BE-570F-4279-8208-9EB728C27528}" type="sibTrans" cxnId="{A0D49AE2-492B-4298-818D-6FC9B0A55F31}">
      <dgm:prSet/>
      <dgm:spPr/>
      <dgm:t>
        <a:bodyPr/>
        <a:lstStyle/>
        <a:p>
          <a:endParaRPr lang="en-US"/>
        </a:p>
      </dgm:t>
    </dgm:pt>
    <dgm:pt modelId="{BAB72AA7-353B-4E09-BB54-5C115A81D602}">
      <dgm:prSet/>
      <dgm:spPr/>
      <dgm:t>
        <a:bodyPr/>
        <a:lstStyle/>
        <a:p>
          <a:r>
            <a:rPr lang="en-IE" dirty="0"/>
            <a:t>Intermediary</a:t>
          </a:r>
          <a:endParaRPr lang="en-US" dirty="0"/>
        </a:p>
      </dgm:t>
    </dgm:pt>
    <dgm:pt modelId="{0414113B-564D-4563-91B7-9F0FA4C95FBA}" type="parTrans" cxnId="{BD63F7E0-4E7E-4F54-9130-EA637E166411}">
      <dgm:prSet/>
      <dgm:spPr/>
      <dgm:t>
        <a:bodyPr/>
        <a:lstStyle/>
        <a:p>
          <a:endParaRPr lang="en-US"/>
        </a:p>
      </dgm:t>
    </dgm:pt>
    <dgm:pt modelId="{0BA7FA8B-37DB-4399-BAAE-4E5DFAAC5759}" type="sibTrans" cxnId="{BD63F7E0-4E7E-4F54-9130-EA637E166411}">
      <dgm:prSet/>
      <dgm:spPr/>
      <dgm:t>
        <a:bodyPr/>
        <a:lstStyle/>
        <a:p>
          <a:endParaRPr lang="en-US"/>
        </a:p>
      </dgm:t>
    </dgm:pt>
    <dgm:pt modelId="{F969229E-32E4-4F35-AA76-4AB81108A8C4}">
      <dgm:prSet/>
      <dgm:spPr/>
      <dgm:t>
        <a:bodyPr/>
        <a:lstStyle/>
        <a:p>
          <a:r>
            <a:rPr lang="en-IE" dirty="0"/>
            <a:t>Expert</a:t>
          </a:r>
          <a:endParaRPr lang="en-US" dirty="0"/>
        </a:p>
      </dgm:t>
    </dgm:pt>
    <dgm:pt modelId="{57B2297A-01D8-4BF6-85E8-5EBF5CD18EB2}" type="parTrans" cxnId="{6749D9F8-AC13-4206-8EFE-C8E4F4065410}">
      <dgm:prSet/>
      <dgm:spPr/>
      <dgm:t>
        <a:bodyPr/>
        <a:lstStyle/>
        <a:p>
          <a:endParaRPr lang="en-US"/>
        </a:p>
      </dgm:t>
    </dgm:pt>
    <dgm:pt modelId="{2E7455C9-EBF2-4A29-81C3-FEFDBF0035B8}" type="sibTrans" cxnId="{6749D9F8-AC13-4206-8EFE-C8E4F4065410}">
      <dgm:prSet/>
      <dgm:spPr/>
      <dgm:t>
        <a:bodyPr/>
        <a:lstStyle/>
        <a:p>
          <a:endParaRPr lang="en-US"/>
        </a:p>
      </dgm:t>
    </dgm:pt>
    <dgm:pt modelId="{D80CA572-10C9-482D-807A-494C7BCD3D41}" type="pres">
      <dgm:prSet presAssocID="{C728B832-7422-48DD-BA81-418246397078}" presName="Name0" presStyleCnt="0">
        <dgm:presLayoutVars>
          <dgm:dir/>
          <dgm:animLvl val="lvl"/>
          <dgm:resizeHandles val="exact"/>
        </dgm:presLayoutVars>
      </dgm:prSet>
      <dgm:spPr/>
      <dgm:t>
        <a:bodyPr/>
        <a:lstStyle/>
        <a:p>
          <a:endParaRPr lang="en-US"/>
        </a:p>
      </dgm:t>
    </dgm:pt>
    <dgm:pt modelId="{7F79FE90-1506-4195-A47D-E6711C651DA8}" type="pres">
      <dgm:prSet presAssocID="{A50792DD-9FC9-4B44-BF80-585D20F9578C}" presName="composite" presStyleCnt="0"/>
      <dgm:spPr/>
    </dgm:pt>
    <dgm:pt modelId="{48A1705F-2C3C-4053-8802-903EE6D287D5}" type="pres">
      <dgm:prSet presAssocID="{A50792DD-9FC9-4B44-BF80-585D20F9578C}" presName="parTx" presStyleLbl="alignNode1" presStyleIdx="0" presStyleCnt="3">
        <dgm:presLayoutVars>
          <dgm:chMax val="0"/>
          <dgm:chPref val="0"/>
          <dgm:bulletEnabled val="1"/>
        </dgm:presLayoutVars>
      </dgm:prSet>
      <dgm:spPr/>
      <dgm:t>
        <a:bodyPr/>
        <a:lstStyle/>
        <a:p>
          <a:endParaRPr lang="en-US"/>
        </a:p>
      </dgm:t>
    </dgm:pt>
    <dgm:pt modelId="{D156C23E-75EA-4D38-9267-5A363803C3B9}" type="pres">
      <dgm:prSet presAssocID="{A50792DD-9FC9-4B44-BF80-585D20F9578C}" presName="desTx" presStyleLbl="alignAccFollowNode1" presStyleIdx="0" presStyleCnt="3">
        <dgm:presLayoutVars>
          <dgm:bulletEnabled val="1"/>
        </dgm:presLayoutVars>
      </dgm:prSet>
      <dgm:spPr/>
      <dgm:t>
        <a:bodyPr/>
        <a:lstStyle/>
        <a:p>
          <a:endParaRPr lang="en-US"/>
        </a:p>
      </dgm:t>
    </dgm:pt>
    <dgm:pt modelId="{C8C8D67D-87FB-444B-9A59-5FBCCAA833B6}" type="pres">
      <dgm:prSet presAssocID="{1B43B603-EEE8-471D-B41E-38519AB0DBBE}" presName="space" presStyleCnt="0"/>
      <dgm:spPr/>
    </dgm:pt>
    <dgm:pt modelId="{9F69CADE-21CD-4587-87BC-556EA3034CA6}" type="pres">
      <dgm:prSet presAssocID="{025600E5-C9CA-4AD4-8979-D4CB160C7A1A}" presName="composite" presStyleCnt="0"/>
      <dgm:spPr/>
    </dgm:pt>
    <dgm:pt modelId="{35B00539-C7E4-49DF-AD25-E082A377005E}" type="pres">
      <dgm:prSet presAssocID="{025600E5-C9CA-4AD4-8979-D4CB160C7A1A}" presName="parTx" presStyleLbl="alignNode1" presStyleIdx="1" presStyleCnt="3">
        <dgm:presLayoutVars>
          <dgm:chMax val="0"/>
          <dgm:chPref val="0"/>
          <dgm:bulletEnabled val="1"/>
        </dgm:presLayoutVars>
      </dgm:prSet>
      <dgm:spPr/>
      <dgm:t>
        <a:bodyPr/>
        <a:lstStyle/>
        <a:p>
          <a:endParaRPr lang="en-US"/>
        </a:p>
      </dgm:t>
    </dgm:pt>
    <dgm:pt modelId="{3A75C59E-B313-4A0A-8C6D-8636DFCF82E0}" type="pres">
      <dgm:prSet presAssocID="{025600E5-C9CA-4AD4-8979-D4CB160C7A1A}" presName="desTx" presStyleLbl="alignAccFollowNode1" presStyleIdx="1" presStyleCnt="3">
        <dgm:presLayoutVars>
          <dgm:bulletEnabled val="1"/>
        </dgm:presLayoutVars>
      </dgm:prSet>
      <dgm:spPr/>
      <dgm:t>
        <a:bodyPr/>
        <a:lstStyle/>
        <a:p>
          <a:endParaRPr lang="en-US"/>
        </a:p>
      </dgm:t>
    </dgm:pt>
    <dgm:pt modelId="{8B55C9BE-3458-4B1E-BADF-804B1DC8B9DE}" type="pres">
      <dgm:prSet presAssocID="{77522E73-4EC6-4801-8762-D03062F62512}" presName="space" presStyleCnt="0"/>
      <dgm:spPr/>
    </dgm:pt>
    <dgm:pt modelId="{0ACC7C47-A38C-4851-AAF2-B20B26F6509E}" type="pres">
      <dgm:prSet presAssocID="{EB23769C-F952-42B8-BC10-673B6F9730F8}" presName="composite" presStyleCnt="0"/>
      <dgm:spPr/>
    </dgm:pt>
    <dgm:pt modelId="{5AFCB0B3-191D-4FE8-83F3-98A806BEE3D9}" type="pres">
      <dgm:prSet presAssocID="{EB23769C-F952-42B8-BC10-673B6F9730F8}" presName="parTx" presStyleLbl="alignNode1" presStyleIdx="2" presStyleCnt="3">
        <dgm:presLayoutVars>
          <dgm:chMax val="0"/>
          <dgm:chPref val="0"/>
          <dgm:bulletEnabled val="1"/>
        </dgm:presLayoutVars>
      </dgm:prSet>
      <dgm:spPr/>
      <dgm:t>
        <a:bodyPr/>
        <a:lstStyle/>
        <a:p>
          <a:endParaRPr lang="en-US"/>
        </a:p>
      </dgm:t>
    </dgm:pt>
    <dgm:pt modelId="{720A890C-2D6A-4A15-BD1F-0F57D129AFF5}" type="pres">
      <dgm:prSet presAssocID="{EB23769C-F952-42B8-BC10-673B6F9730F8}" presName="desTx" presStyleLbl="alignAccFollowNode1" presStyleIdx="2" presStyleCnt="3">
        <dgm:presLayoutVars>
          <dgm:bulletEnabled val="1"/>
        </dgm:presLayoutVars>
      </dgm:prSet>
      <dgm:spPr/>
      <dgm:t>
        <a:bodyPr/>
        <a:lstStyle/>
        <a:p>
          <a:endParaRPr lang="en-US"/>
        </a:p>
      </dgm:t>
    </dgm:pt>
  </dgm:ptLst>
  <dgm:cxnLst>
    <dgm:cxn modelId="{A0D49AE2-492B-4298-818D-6FC9B0A55F31}" srcId="{EB23769C-F952-42B8-BC10-673B6F9730F8}" destId="{8DAD217C-566C-4BD0-90C7-44E0244964C8}" srcOrd="0" destOrd="0" parTransId="{3B192F33-A9CF-46DC-A762-8DD98E42520C}" sibTransId="{EDCDC5BE-570F-4279-8208-9EB728C27528}"/>
    <dgm:cxn modelId="{51A2D351-BDED-488A-AD12-44DA7BA92454}" srcId="{025600E5-C9CA-4AD4-8979-D4CB160C7A1A}" destId="{A942A296-68F5-4421-85E3-221A795D3717}" srcOrd="0" destOrd="0" parTransId="{CBF01372-8B93-4C4C-A909-E7BBBDE5CC9A}" sibTransId="{8613D68B-4E7B-41EA-9BEC-9CE259E3ECAF}"/>
    <dgm:cxn modelId="{FBDE4086-9931-4398-BAC4-A6BDED8CAC49}" type="presOf" srcId="{8DAD217C-566C-4BD0-90C7-44E0244964C8}" destId="{720A890C-2D6A-4A15-BD1F-0F57D129AFF5}" srcOrd="0" destOrd="0" presId="urn:microsoft.com/office/officeart/2005/8/layout/hList1"/>
    <dgm:cxn modelId="{C2187032-FAAD-411C-BA03-2D2A7592FC4E}" type="presOf" srcId="{F969229E-32E4-4F35-AA76-4AB81108A8C4}" destId="{720A890C-2D6A-4A15-BD1F-0F57D129AFF5}" srcOrd="0" destOrd="2" presId="urn:microsoft.com/office/officeart/2005/8/layout/hList1"/>
    <dgm:cxn modelId="{DBD83331-4214-4D65-B07A-F14C9EEA0F15}" srcId="{C728B832-7422-48DD-BA81-418246397078}" destId="{025600E5-C9CA-4AD4-8979-D4CB160C7A1A}" srcOrd="1" destOrd="0" parTransId="{58467EE0-0594-44BC-9725-6129303776F2}" sibTransId="{77522E73-4EC6-4801-8762-D03062F62512}"/>
    <dgm:cxn modelId="{08F27D54-FCCE-4C11-8203-CD4E6B131B36}" srcId="{A50792DD-9FC9-4B44-BF80-585D20F9578C}" destId="{B69FDAA0-810B-4BAD-900F-12E4B0BC6CE1}" srcOrd="1" destOrd="0" parTransId="{4545D8DF-536A-47CB-94AD-3360C8D33364}" sibTransId="{94E359C0-ACF4-4034-9CB8-97952788D67F}"/>
    <dgm:cxn modelId="{DD154644-C0AF-424D-A08A-89FC3371C606}" srcId="{A50792DD-9FC9-4B44-BF80-585D20F9578C}" destId="{296F16B9-704D-4C05-9A84-1063BCC10ACC}" srcOrd="0" destOrd="0" parTransId="{49AD7B58-DAE5-46BA-991B-31908CBE6513}" sibTransId="{0FBB21D1-D474-496F-BF57-A87C2E6EAC15}"/>
    <dgm:cxn modelId="{6749D9F8-AC13-4206-8EFE-C8E4F4065410}" srcId="{EB23769C-F952-42B8-BC10-673B6F9730F8}" destId="{F969229E-32E4-4F35-AA76-4AB81108A8C4}" srcOrd="2" destOrd="0" parTransId="{57B2297A-01D8-4BF6-85E8-5EBF5CD18EB2}" sibTransId="{2E7455C9-EBF2-4A29-81C3-FEFDBF0035B8}"/>
    <dgm:cxn modelId="{C8F77D10-CA3C-4673-978B-136C11843765}" type="presOf" srcId="{7BDF27FB-CBE6-42A0-B85E-9D3E616D3D39}" destId="{3A75C59E-B313-4A0A-8C6D-8636DFCF82E0}" srcOrd="0" destOrd="1" presId="urn:microsoft.com/office/officeart/2005/8/layout/hList1"/>
    <dgm:cxn modelId="{5499E3BA-3283-4ACE-B60C-58F600DD9E00}" srcId="{025600E5-C9CA-4AD4-8979-D4CB160C7A1A}" destId="{48405796-0379-488B-AA3C-03F490E3E88D}" srcOrd="2" destOrd="0" parTransId="{C9754210-711F-4DC1-B346-1676413BF96B}" sibTransId="{5967BA11-A46B-4D3E-9E52-E1C51A55E69E}"/>
    <dgm:cxn modelId="{DAC9AF3C-F506-48EB-A55B-D2262E56557D}" type="presOf" srcId="{A942A296-68F5-4421-85E3-221A795D3717}" destId="{3A75C59E-B313-4A0A-8C6D-8636DFCF82E0}" srcOrd="0" destOrd="0" presId="urn:microsoft.com/office/officeart/2005/8/layout/hList1"/>
    <dgm:cxn modelId="{56F54D09-153B-4F2A-A77D-DAF5B08DF4DB}" type="presOf" srcId="{025600E5-C9CA-4AD4-8979-D4CB160C7A1A}" destId="{35B00539-C7E4-49DF-AD25-E082A377005E}" srcOrd="0" destOrd="0" presId="urn:microsoft.com/office/officeart/2005/8/layout/hList1"/>
    <dgm:cxn modelId="{9D3831CC-3C5C-4908-AD88-4F46D800296F}" type="presOf" srcId="{BAB72AA7-353B-4E09-BB54-5C115A81D602}" destId="{720A890C-2D6A-4A15-BD1F-0F57D129AFF5}" srcOrd="0" destOrd="1" presId="urn:microsoft.com/office/officeart/2005/8/layout/hList1"/>
    <dgm:cxn modelId="{5072DEB3-DA7D-45FC-8630-E98A029210D4}" type="presOf" srcId="{C728B832-7422-48DD-BA81-418246397078}" destId="{D80CA572-10C9-482D-807A-494C7BCD3D41}" srcOrd="0" destOrd="0" presId="urn:microsoft.com/office/officeart/2005/8/layout/hList1"/>
    <dgm:cxn modelId="{307CA720-963F-4CCB-9631-3978E879E44B}" srcId="{A50792DD-9FC9-4B44-BF80-585D20F9578C}" destId="{A38928A1-80DF-417A-BCDB-94DFC4E35FF4}" srcOrd="2" destOrd="0" parTransId="{5338AFE8-41CA-47AD-82C8-D1943FF25054}" sibTransId="{15F6D858-F0FA-4318-A660-001E1C251AAC}"/>
    <dgm:cxn modelId="{3325B98C-DC0C-4022-AF79-96783E0E025C}" type="presOf" srcId="{A50792DD-9FC9-4B44-BF80-585D20F9578C}" destId="{48A1705F-2C3C-4053-8802-903EE6D287D5}" srcOrd="0" destOrd="0" presId="urn:microsoft.com/office/officeart/2005/8/layout/hList1"/>
    <dgm:cxn modelId="{9B9BA041-4610-4771-9C41-2A8974D272EA}" srcId="{025600E5-C9CA-4AD4-8979-D4CB160C7A1A}" destId="{7BDF27FB-CBE6-42A0-B85E-9D3E616D3D39}" srcOrd="1" destOrd="0" parTransId="{AA87345B-9CD2-471A-AD3C-2DEC0FC97C2F}" sibTransId="{D33505AA-E7FE-4FD0-ADB1-79AE92F0C8AE}"/>
    <dgm:cxn modelId="{E49754D7-3578-400A-B0A6-D08ED0281D1C}" srcId="{C728B832-7422-48DD-BA81-418246397078}" destId="{A50792DD-9FC9-4B44-BF80-585D20F9578C}" srcOrd="0" destOrd="0" parTransId="{CBD2B8D0-DB31-4F15-9E91-394B307D7865}" sibTransId="{1B43B603-EEE8-471D-B41E-38519AB0DBBE}"/>
    <dgm:cxn modelId="{BD63F7E0-4E7E-4F54-9130-EA637E166411}" srcId="{EB23769C-F952-42B8-BC10-673B6F9730F8}" destId="{BAB72AA7-353B-4E09-BB54-5C115A81D602}" srcOrd="1" destOrd="0" parTransId="{0414113B-564D-4563-91B7-9F0FA4C95FBA}" sibTransId="{0BA7FA8B-37DB-4399-BAAE-4E5DFAAC5759}"/>
    <dgm:cxn modelId="{83E3BC4D-B02A-4CFD-9E6D-5CABC5625F31}" type="presOf" srcId="{296F16B9-704D-4C05-9A84-1063BCC10ACC}" destId="{D156C23E-75EA-4D38-9267-5A363803C3B9}" srcOrd="0" destOrd="0" presId="urn:microsoft.com/office/officeart/2005/8/layout/hList1"/>
    <dgm:cxn modelId="{5F8525D1-4C93-4EFA-9F83-4B8F21D5DB2E}" type="presOf" srcId="{B69FDAA0-810B-4BAD-900F-12E4B0BC6CE1}" destId="{D156C23E-75EA-4D38-9267-5A363803C3B9}" srcOrd="0" destOrd="1" presId="urn:microsoft.com/office/officeart/2005/8/layout/hList1"/>
    <dgm:cxn modelId="{72277A08-C5AE-42E1-BD3C-0B759CD2A778}" type="presOf" srcId="{48405796-0379-488B-AA3C-03F490E3E88D}" destId="{3A75C59E-B313-4A0A-8C6D-8636DFCF82E0}" srcOrd="0" destOrd="2" presId="urn:microsoft.com/office/officeart/2005/8/layout/hList1"/>
    <dgm:cxn modelId="{5900D15F-0F11-40C4-94DD-CF44B557ABAB}" type="presOf" srcId="{A38928A1-80DF-417A-BCDB-94DFC4E35FF4}" destId="{D156C23E-75EA-4D38-9267-5A363803C3B9}" srcOrd="0" destOrd="2" presId="urn:microsoft.com/office/officeart/2005/8/layout/hList1"/>
    <dgm:cxn modelId="{5D374AC4-C063-498C-B688-EAC760070A05}" srcId="{C728B832-7422-48DD-BA81-418246397078}" destId="{EB23769C-F952-42B8-BC10-673B6F9730F8}" srcOrd="2" destOrd="0" parTransId="{A1C416E9-A528-4D59-B02E-9008DB7CAF63}" sibTransId="{F8BD312C-0A0B-46AE-8AED-621AEDA3BDA7}"/>
    <dgm:cxn modelId="{E9935773-B561-4F5F-B9B1-9C17122727CC}" type="presOf" srcId="{EB23769C-F952-42B8-BC10-673B6F9730F8}" destId="{5AFCB0B3-191D-4FE8-83F3-98A806BEE3D9}" srcOrd="0" destOrd="0" presId="urn:microsoft.com/office/officeart/2005/8/layout/hList1"/>
    <dgm:cxn modelId="{B9614511-5E2A-4696-B7BC-2DEB30F90DF1}" type="presParOf" srcId="{D80CA572-10C9-482D-807A-494C7BCD3D41}" destId="{7F79FE90-1506-4195-A47D-E6711C651DA8}" srcOrd="0" destOrd="0" presId="urn:microsoft.com/office/officeart/2005/8/layout/hList1"/>
    <dgm:cxn modelId="{9ECDE707-162C-43B7-AA5E-7B2D79FFC246}" type="presParOf" srcId="{7F79FE90-1506-4195-A47D-E6711C651DA8}" destId="{48A1705F-2C3C-4053-8802-903EE6D287D5}" srcOrd="0" destOrd="0" presId="urn:microsoft.com/office/officeart/2005/8/layout/hList1"/>
    <dgm:cxn modelId="{E899B59D-E0C3-4D04-A471-31EF279E18ED}" type="presParOf" srcId="{7F79FE90-1506-4195-A47D-E6711C651DA8}" destId="{D156C23E-75EA-4D38-9267-5A363803C3B9}" srcOrd="1" destOrd="0" presId="urn:microsoft.com/office/officeart/2005/8/layout/hList1"/>
    <dgm:cxn modelId="{FA9F822E-C72E-4C1A-8C20-0ACEE1975833}" type="presParOf" srcId="{D80CA572-10C9-482D-807A-494C7BCD3D41}" destId="{C8C8D67D-87FB-444B-9A59-5FBCCAA833B6}" srcOrd="1" destOrd="0" presId="urn:microsoft.com/office/officeart/2005/8/layout/hList1"/>
    <dgm:cxn modelId="{C0D1B82A-A057-483E-8624-4212790A2399}" type="presParOf" srcId="{D80CA572-10C9-482D-807A-494C7BCD3D41}" destId="{9F69CADE-21CD-4587-87BC-556EA3034CA6}" srcOrd="2" destOrd="0" presId="urn:microsoft.com/office/officeart/2005/8/layout/hList1"/>
    <dgm:cxn modelId="{85BA7623-5DF2-49EB-BE63-67809E2DE597}" type="presParOf" srcId="{9F69CADE-21CD-4587-87BC-556EA3034CA6}" destId="{35B00539-C7E4-49DF-AD25-E082A377005E}" srcOrd="0" destOrd="0" presId="urn:microsoft.com/office/officeart/2005/8/layout/hList1"/>
    <dgm:cxn modelId="{B2D6F50C-8B2F-45EF-AAFA-B8187D824E2F}" type="presParOf" srcId="{9F69CADE-21CD-4587-87BC-556EA3034CA6}" destId="{3A75C59E-B313-4A0A-8C6D-8636DFCF82E0}" srcOrd="1" destOrd="0" presId="urn:microsoft.com/office/officeart/2005/8/layout/hList1"/>
    <dgm:cxn modelId="{864D22D9-68D0-47D9-9DF1-8FA295DB5417}" type="presParOf" srcId="{D80CA572-10C9-482D-807A-494C7BCD3D41}" destId="{8B55C9BE-3458-4B1E-BADF-804B1DC8B9DE}" srcOrd="3" destOrd="0" presId="urn:microsoft.com/office/officeart/2005/8/layout/hList1"/>
    <dgm:cxn modelId="{7BBA8E00-7D37-4640-A4A9-4D969C60C44B}" type="presParOf" srcId="{D80CA572-10C9-482D-807A-494C7BCD3D41}" destId="{0ACC7C47-A38C-4851-AAF2-B20B26F6509E}" srcOrd="4" destOrd="0" presId="urn:microsoft.com/office/officeart/2005/8/layout/hList1"/>
    <dgm:cxn modelId="{512FF50E-B882-4944-8540-BDF70562CCC5}" type="presParOf" srcId="{0ACC7C47-A38C-4851-AAF2-B20B26F6509E}" destId="{5AFCB0B3-191D-4FE8-83F3-98A806BEE3D9}" srcOrd="0" destOrd="0" presId="urn:microsoft.com/office/officeart/2005/8/layout/hList1"/>
    <dgm:cxn modelId="{50EF306E-1387-49EE-A8F5-E46294F9EDA9}" type="presParOf" srcId="{0ACC7C47-A38C-4851-AAF2-B20B26F6509E}" destId="{720A890C-2D6A-4A15-BD1F-0F57D129AFF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823B1E-D8BD-4432-B82F-19C7F6F34AF9}" type="doc">
      <dgm:prSet loTypeId="urn:microsoft.com/office/officeart/2016/7/layout/BasicTimeline" loCatId="process" qsTypeId="urn:microsoft.com/office/officeart/2005/8/quickstyle/simple5" qsCatId="simple" csTypeId="urn:microsoft.com/office/officeart/2005/8/colors/accent2_2" csCatId="accent2" phldr="1"/>
      <dgm:spPr/>
      <dgm:t>
        <a:bodyPr/>
        <a:lstStyle/>
        <a:p>
          <a:endParaRPr lang="en-US"/>
        </a:p>
      </dgm:t>
    </dgm:pt>
    <dgm:pt modelId="{0B676728-E4C8-4699-9A99-A9400CB845B3}">
      <dgm:prSet/>
      <dgm:spPr/>
      <dgm:t>
        <a:bodyPr/>
        <a:lstStyle/>
        <a:p>
          <a:pPr>
            <a:defRPr b="1"/>
          </a:pPr>
          <a:r>
            <a:rPr lang="en-US" dirty="0"/>
            <a:t>2015</a:t>
          </a:r>
        </a:p>
      </dgm:t>
    </dgm:pt>
    <dgm:pt modelId="{0AA4A42A-B734-490A-8A1B-A7D544231FF4}" type="parTrans" cxnId="{C9C8B714-BAF1-4A6B-979F-060DA9B228EE}">
      <dgm:prSet/>
      <dgm:spPr/>
      <dgm:t>
        <a:bodyPr/>
        <a:lstStyle/>
        <a:p>
          <a:endParaRPr lang="en-US"/>
        </a:p>
      </dgm:t>
    </dgm:pt>
    <dgm:pt modelId="{36D1BA6C-EB64-4DC0-B6C7-DF3F4F37ED7A}" type="sibTrans" cxnId="{C9C8B714-BAF1-4A6B-979F-060DA9B228EE}">
      <dgm:prSet/>
      <dgm:spPr/>
      <dgm:t>
        <a:bodyPr/>
        <a:lstStyle/>
        <a:p>
          <a:endParaRPr lang="en-US"/>
        </a:p>
      </dgm:t>
    </dgm:pt>
    <dgm:pt modelId="{2823328F-AB15-4632-848A-7931FE981892}">
      <dgm:prSet/>
      <dgm:spPr/>
      <dgm:t>
        <a:bodyPr/>
        <a:lstStyle/>
        <a:p>
          <a:r>
            <a:rPr lang="en-US" dirty="0"/>
            <a:t>Moving in time to a digital tune (McTaggart, 2015)</a:t>
          </a:r>
        </a:p>
      </dgm:t>
    </dgm:pt>
    <dgm:pt modelId="{5616459E-4F79-4DAA-B9F8-0E2029A1F91E}" type="parTrans" cxnId="{06E06CC6-4F85-4563-82A0-476AC53D1DD9}">
      <dgm:prSet/>
      <dgm:spPr/>
      <dgm:t>
        <a:bodyPr/>
        <a:lstStyle/>
        <a:p>
          <a:endParaRPr lang="en-US"/>
        </a:p>
      </dgm:t>
    </dgm:pt>
    <dgm:pt modelId="{F2342CC6-B352-44B9-9DEF-07CCA224414E}" type="sibTrans" cxnId="{06E06CC6-4F85-4563-82A0-476AC53D1DD9}">
      <dgm:prSet/>
      <dgm:spPr/>
      <dgm:t>
        <a:bodyPr/>
        <a:lstStyle/>
        <a:p>
          <a:endParaRPr lang="en-US"/>
        </a:p>
      </dgm:t>
    </dgm:pt>
    <dgm:pt modelId="{F02E5272-4CA7-48DB-A1B4-35226C35D321}">
      <dgm:prSet/>
      <dgm:spPr/>
      <dgm:t>
        <a:bodyPr/>
        <a:lstStyle/>
        <a:p>
          <a:pPr>
            <a:defRPr b="1"/>
          </a:pPr>
          <a:r>
            <a:rPr lang="en-US" dirty="0"/>
            <a:t>2016</a:t>
          </a:r>
        </a:p>
      </dgm:t>
    </dgm:pt>
    <dgm:pt modelId="{34977767-751D-42C2-85DE-0CCC4D3B010F}" type="parTrans" cxnId="{A8926F63-B42F-4F32-8C2C-9185A3FD91A2}">
      <dgm:prSet/>
      <dgm:spPr/>
      <dgm:t>
        <a:bodyPr/>
        <a:lstStyle/>
        <a:p>
          <a:endParaRPr lang="en-US"/>
        </a:p>
      </dgm:t>
    </dgm:pt>
    <dgm:pt modelId="{D9F4D269-C248-4F93-A658-62E69F476F78}" type="sibTrans" cxnId="{A8926F63-B42F-4F32-8C2C-9185A3FD91A2}">
      <dgm:prSet/>
      <dgm:spPr/>
      <dgm:t>
        <a:bodyPr/>
        <a:lstStyle/>
        <a:p>
          <a:endParaRPr lang="en-US"/>
        </a:p>
      </dgm:t>
    </dgm:pt>
    <dgm:pt modelId="{2223533C-2463-4690-9329-D724E4BF818C}">
      <dgm:prSet/>
      <dgm:spPr/>
      <dgm:t>
        <a:bodyPr/>
        <a:lstStyle/>
        <a:p>
          <a:r>
            <a:rPr lang="en-US" dirty="0"/>
            <a:t>A big day out or repent at leisure (McTaggart et al., 2016)</a:t>
          </a:r>
        </a:p>
      </dgm:t>
    </dgm:pt>
    <dgm:pt modelId="{FAB2F1AE-F49B-4626-AA7C-21BC3CE297C3}" type="parTrans" cxnId="{68FC6624-B738-4818-8875-D623F57B3ED2}">
      <dgm:prSet/>
      <dgm:spPr/>
      <dgm:t>
        <a:bodyPr/>
        <a:lstStyle/>
        <a:p>
          <a:endParaRPr lang="en-US"/>
        </a:p>
      </dgm:t>
    </dgm:pt>
    <dgm:pt modelId="{3A39B219-1A7D-4EDC-894B-1D8FE92C86A1}" type="sibTrans" cxnId="{68FC6624-B738-4818-8875-D623F57B3ED2}">
      <dgm:prSet/>
      <dgm:spPr/>
      <dgm:t>
        <a:bodyPr/>
        <a:lstStyle/>
        <a:p>
          <a:endParaRPr lang="en-US"/>
        </a:p>
      </dgm:t>
    </dgm:pt>
    <dgm:pt modelId="{62955D07-0B65-458D-9851-A390A48488C5}">
      <dgm:prSet/>
      <dgm:spPr/>
      <dgm:t>
        <a:bodyPr/>
        <a:lstStyle/>
        <a:p>
          <a:pPr>
            <a:defRPr b="1"/>
          </a:pPr>
          <a:r>
            <a:rPr lang="en-US" dirty="0"/>
            <a:t>2018</a:t>
          </a:r>
        </a:p>
      </dgm:t>
    </dgm:pt>
    <dgm:pt modelId="{E940A95B-74CC-4491-B80F-FFF2CDA32F9C}" type="parTrans" cxnId="{EF06BB2D-ADEA-4612-83F7-909864A75F1D}">
      <dgm:prSet/>
      <dgm:spPr/>
      <dgm:t>
        <a:bodyPr/>
        <a:lstStyle/>
        <a:p>
          <a:endParaRPr lang="en-US"/>
        </a:p>
      </dgm:t>
    </dgm:pt>
    <dgm:pt modelId="{890AFBF0-F70F-4E1E-B765-B94C3433C5F1}" type="sibTrans" cxnId="{EF06BB2D-ADEA-4612-83F7-909864A75F1D}">
      <dgm:prSet/>
      <dgm:spPr/>
      <dgm:t>
        <a:bodyPr/>
        <a:lstStyle/>
        <a:p>
          <a:endParaRPr lang="en-US"/>
        </a:p>
      </dgm:t>
    </dgm:pt>
    <dgm:pt modelId="{0C0B8C41-3651-45EE-967C-1BE3CC9D8B38}">
      <dgm:prSet/>
      <dgm:spPr/>
      <dgm:t>
        <a:bodyPr/>
        <a:lstStyle/>
        <a:p>
          <a:r>
            <a:rPr lang="en-US" dirty="0"/>
            <a:t>A Road Less Travelled, a Road Nonetheless (McTaggart et al., 2018)</a:t>
          </a:r>
        </a:p>
      </dgm:t>
    </dgm:pt>
    <dgm:pt modelId="{51CD3A3B-761A-499E-9DA3-7CD280699AFE}" type="parTrans" cxnId="{89D85F9F-CB0E-41FD-AA34-1FCBD8B18F60}">
      <dgm:prSet/>
      <dgm:spPr/>
      <dgm:t>
        <a:bodyPr/>
        <a:lstStyle/>
        <a:p>
          <a:endParaRPr lang="en-US"/>
        </a:p>
      </dgm:t>
    </dgm:pt>
    <dgm:pt modelId="{2926FE35-7379-4C6D-90AE-4F38FC769A72}" type="sibTrans" cxnId="{89D85F9F-CB0E-41FD-AA34-1FCBD8B18F60}">
      <dgm:prSet/>
      <dgm:spPr/>
      <dgm:t>
        <a:bodyPr/>
        <a:lstStyle/>
        <a:p>
          <a:endParaRPr lang="en-US"/>
        </a:p>
      </dgm:t>
    </dgm:pt>
    <dgm:pt modelId="{96AFEE10-C828-4E54-BF85-33277F8F5E5D}" type="pres">
      <dgm:prSet presAssocID="{4C823B1E-D8BD-4432-B82F-19C7F6F34AF9}" presName="root" presStyleCnt="0">
        <dgm:presLayoutVars>
          <dgm:chMax/>
          <dgm:chPref/>
          <dgm:animLvl val="lvl"/>
        </dgm:presLayoutVars>
      </dgm:prSet>
      <dgm:spPr/>
      <dgm:t>
        <a:bodyPr/>
        <a:lstStyle/>
        <a:p>
          <a:endParaRPr lang="en-US"/>
        </a:p>
      </dgm:t>
    </dgm:pt>
    <dgm:pt modelId="{E814B099-21FE-4516-B177-67E1544B5F2E}" type="pres">
      <dgm:prSet presAssocID="{4C823B1E-D8BD-4432-B82F-19C7F6F34AF9}" presName="divider" presStyleLbl="fgAccFollowNode1" presStyleIdx="0" presStyleCnt="1"/>
      <dgm:spPr>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tailEnd type="triangle" w="lg" len="lg"/>
        </a:ln>
        <a:effectLst/>
      </dgm:spPr>
    </dgm:pt>
    <dgm:pt modelId="{337548F8-20B5-4201-8DA4-EB19F08C258B}" type="pres">
      <dgm:prSet presAssocID="{4C823B1E-D8BD-4432-B82F-19C7F6F34AF9}" presName="nodes" presStyleCnt="0">
        <dgm:presLayoutVars>
          <dgm:chMax/>
          <dgm:chPref/>
          <dgm:animLvl val="lvl"/>
        </dgm:presLayoutVars>
      </dgm:prSet>
      <dgm:spPr/>
    </dgm:pt>
    <dgm:pt modelId="{CB98F7CC-FE47-450A-8331-D59E0D4615E2}" type="pres">
      <dgm:prSet presAssocID="{0B676728-E4C8-4699-9A99-A9400CB845B3}" presName="composite" presStyleCnt="0"/>
      <dgm:spPr/>
    </dgm:pt>
    <dgm:pt modelId="{17091484-EBCC-41D8-AC19-60D3A3B367CB}" type="pres">
      <dgm:prSet presAssocID="{0B676728-E4C8-4699-9A99-A9400CB845B3}" presName="L1TextContainer" presStyleLbl="revTx" presStyleIdx="0" presStyleCnt="3">
        <dgm:presLayoutVars>
          <dgm:chMax val="1"/>
          <dgm:chPref val="1"/>
          <dgm:bulletEnabled val="1"/>
        </dgm:presLayoutVars>
      </dgm:prSet>
      <dgm:spPr/>
      <dgm:t>
        <a:bodyPr/>
        <a:lstStyle/>
        <a:p>
          <a:endParaRPr lang="en-US"/>
        </a:p>
      </dgm:t>
    </dgm:pt>
    <dgm:pt modelId="{D65EDBC1-2D9A-46DD-BE6A-EC2C08019C49}" type="pres">
      <dgm:prSet presAssocID="{0B676728-E4C8-4699-9A99-A9400CB845B3}" presName="L2TextContainerWrapper" presStyleCnt="0">
        <dgm:presLayoutVars>
          <dgm:chMax val="0"/>
          <dgm:chPref val="0"/>
          <dgm:bulletEnabled val="1"/>
        </dgm:presLayoutVars>
      </dgm:prSet>
      <dgm:spPr/>
    </dgm:pt>
    <dgm:pt modelId="{E9287A0F-D432-4BA2-90A7-EC8ED6898872}" type="pres">
      <dgm:prSet presAssocID="{0B676728-E4C8-4699-9A99-A9400CB845B3}" presName="L2TextContainer" presStyleLbl="bgAcc1" presStyleIdx="0" presStyleCnt="3"/>
      <dgm:spPr/>
      <dgm:t>
        <a:bodyPr/>
        <a:lstStyle/>
        <a:p>
          <a:endParaRPr lang="en-US"/>
        </a:p>
      </dgm:t>
    </dgm:pt>
    <dgm:pt modelId="{6256E8C0-5395-4AB8-91D8-77FB752CBA65}" type="pres">
      <dgm:prSet presAssocID="{0B676728-E4C8-4699-9A99-A9400CB845B3}" presName="FlexibleEmptyPlaceHolder" presStyleCnt="0"/>
      <dgm:spPr/>
    </dgm:pt>
    <dgm:pt modelId="{76636572-6220-4248-936B-F1EC4D753643}" type="pres">
      <dgm:prSet presAssocID="{0B676728-E4C8-4699-9A99-A9400CB845B3}" presName="ConnectLine" presStyleLbl="sibTrans1D1" presStyleIdx="0" presStyleCnt="3"/>
      <dgm:spPr>
        <a:noFill/>
        <a:ln w="6350" cap="flat" cmpd="sng" algn="ctr">
          <a:solidFill>
            <a:schemeClr val="accent2">
              <a:hueOff val="0"/>
              <a:satOff val="0"/>
              <a:lumOff val="0"/>
              <a:alphaOff val="0"/>
            </a:schemeClr>
          </a:solidFill>
          <a:prstDash val="dash"/>
          <a:miter lim="800000"/>
        </a:ln>
        <a:effectLst/>
      </dgm:spPr>
    </dgm:pt>
    <dgm:pt modelId="{FB792BF0-BE23-4674-9203-2E8878B7878F}" type="pres">
      <dgm:prSet presAssocID="{0B676728-E4C8-4699-9A99-A9400CB845B3}" presName="ConnectorPoint" presStyleLbl="alignNode1" presStyleIdx="0" presStyleCnt="3"/>
      <dgm:spPr/>
    </dgm:pt>
    <dgm:pt modelId="{2BFFE5C4-8EAF-429B-A75A-8D9E1BBA61EA}" type="pres">
      <dgm:prSet presAssocID="{0B676728-E4C8-4699-9A99-A9400CB845B3}" presName="EmptyPlaceHolder" presStyleCnt="0"/>
      <dgm:spPr/>
    </dgm:pt>
    <dgm:pt modelId="{6B12B74D-4F7E-4FF8-A059-AE31F46336FC}" type="pres">
      <dgm:prSet presAssocID="{36D1BA6C-EB64-4DC0-B6C7-DF3F4F37ED7A}" presName="spaceBetweenRectangles" presStyleCnt="0"/>
      <dgm:spPr/>
    </dgm:pt>
    <dgm:pt modelId="{766A4A72-4913-4A58-A0DD-5CFB5E843E72}" type="pres">
      <dgm:prSet presAssocID="{F02E5272-4CA7-48DB-A1B4-35226C35D321}" presName="composite" presStyleCnt="0"/>
      <dgm:spPr/>
    </dgm:pt>
    <dgm:pt modelId="{64F78A24-6C16-4818-9D0F-6A8EC0EE1D11}" type="pres">
      <dgm:prSet presAssocID="{F02E5272-4CA7-48DB-A1B4-35226C35D321}" presName="L1TextContainer" presStyleLbl="revTx" presStyleIdx="1" presStyleCnt="3">
        <dgm:presLayoutVars>
          <dgm:chMax val="1"/>
          <dgm:chPref val="1"/>
          <dgm:bulletEnabled val="1"/>
        </dgm:presLayoutVars>
      </dgm:prSet>
      <dgm:spPr/>
      <dgm:t>
        <a:bodyPr/>
        <a:lstStyle/>
        <a:p>
          <a:endParaRPr lang="en-US"/>
        </a:p>
      </dgm:t>
    </dgm:pt>
    <dgm:pt modelId="{4C4E4F71-011E-46EC-996D-A6F9D5111189}" type="pres">
      <dgm:prSet presAssocID="{F02E5272-4CA7-48DB-A1B4-35226C35D321}" presName="L2TextContainerWrapper" presStyleCnt="0">
        <dgm:presLayoutVars>
          <dgm:chMax val="0"/>
          <dgm:chPref val="0"/>
          <dgm:bulletEnabled val="1"/>
        </dgm:presLayoutVars>
      </dgm:prSet>
      <dgm:spPr/>
    </dgm:pt>
    <dgm:pt modelId="{3DB52917-F3D7-43AD-9381-8DE085355C28}" type="pres">
      <dgm:prSet presAssocID="{F02E5272-4CA7-48DB-A1B4-35226C35D321}" presName="L2TextContainer" presStyleLbl="bgAcc1" presStyleIdx="1" presStyleCnt="3"/>
      <dgm:spPr/>
      <dgm:t>
        <a:bodyPr/>
        <a:lstStyle/>
        <a:p>
          <a:endParaRPr lang="en-US"/>
        </a:p>
      </dgm:t>
    </dgm:pt>
    <dgm:pt modelId="{A4EEA6EA-CD22-4429-B4AE-9650C1E40A01}" type="pres">
      <dgm:prSet presAssocID="{F02E5272-4CA7-48DB-A1B4-35226C35D321}" presName="FlexibleEmptyPlaceHolder" presStyleCnt="0"/>
      <dgm:spPr/>
    </dgm:pt>
    <dgm:pt modelId="{F3AEB614-EE95-4FF0-BBA0-8A2657A0EA51}" type="pres">
      <dgm:prSet presAssocID="{F02E5272-4CA7-48DB-A1B4-35226C35D321}" presName="ConnectLine" presStyleLbl="sibTrans1D1" presStyleIdx="1" presStyleCnt="3"/>
      <dgm:spPr>
        <a:noFill/>
        <a:ln w="6350" cap="flat" cmpd="sng" algn="ctr">
          <a:solidFill>
            <a:schemeClr val="accent2">
              <a:hueOff val="0"/>
              <a:satOff val="0"/>
              <a:lumOff val="0"/>
              <a:alphaOff val="0"/>
            </a:schemeClr>
          </a:solidFill>
          <a:prstDash val="dash"/>
          <a:miter lim="800000"/>
        </a:ln>
        <a:effectLst/>
      </dgm:spPr>
    </dgm:pt>
    <dgm:pt modelId="{38D11019-5DD0-427A-B457-7BF524E60F20}" type="pres">
      <dgm:prSet presAssocID="{F02E5272-4CA7-48DB-A1B4-35226C35D321}" presName="ConnectorPoint" presStyleLbl="alignNode1" presStyleIdx="1" presStyleCnt="3"/>
      <dgm:spPr/>
    </dgm:pt>
    <dgm:pt modelId="{8AE27B87-8BA8-4382-940B-DEB9BB9B2F2E}" type="pres">
      <dgm:prSet presAssocID="{F02E5272-4CA7-48DB-A1B4-35226C35D321}" presName="EmptyPlaceHolder" presStyleCnt="0"/>
      <dgm:spPr/>
    </dgm:pt>
    <dgm:pt modelId="{D4CE46DD-C6AE-4C95-AA06-4E8A863A0FA5}" type="pres">
      <dgm:prSet presAssocID="{D9F4D269-C248-4F93-A658-62E69F476F78}" presName="spaceBetweenRectangles" presStyleCnt="0"/>
      <dgm:spPr/>
    </dgm:pt>
    <dgm:pt modelId="{09BCB037-EAE5-478A-AC86-1139D8482CAB}" type="pres">
      <dgm:prSet presAssocID="{62955D07-0B65-458D-9851-A390A48488C5}" presName="composite" presStyleCnt="0"/>
      <dgm:spPr/>
    </dgm:pt>
    <dgm:pt modelId="{64C56C23-92FF-4C40-BE19-262EBC8CA952}" type="pres">
      <dgm:prSet presAssocID="{62955D07-0B65-458D-9851-A390A48488C5}" presName="L1TextContainer" presStyleLbl="revTx" presStyleIdx="2" presStyleCnt="3">
        <dgm:presLayoutVars>
          <dgm:chMax val="1"/>
          <dgm:chPref val="1"/>
          <dgm:bulletEnabled val="1"/>
        </dgm:presLayoutVars>
      </dgm:prSet>
      <dgm:spPr/>
      <dgm:t>
        <a:bodyPr/>
        <a:lstStyle/>
        <a:p>
          <a:endParaRPr lang="en-US"/>
        </a:p>
      </dgm:t>
    </dgm:pt>
    <dgm:pt modelId="{13C0ACF4-3A3D-4994-9A91-5E3BB024C64C}" type="pres">
      <dgm:prSet presAssocID="{62955D07-0B65-458D-9851-A390A48488C5}" presName="L2TextContainerWrapper" presStyleCnt="0">
        <dgm:presLayoutVars>
          <dgm:chMax val="0"/>
          <dgm:chPref val="0"/>
          <dgm:bulletEnabled val="1"/>
        </dgm:presLayoutVars>
      </dgm:prSet>
      <dgm:spPr/>
    </dgm:pt>
    <dgm:pt modelId="{E112D5A3-6D56-42D6-8B41-A78A761C3577}" type="pres">
      <dgm:prSet presAssocID="{62955D07-0B65-458D-9851-A390A48488C5}" presName="L2TextContainer" presStyleLbl="bgAcc1" presStyleIdx="2" presStyleCnt="3"/>
      <dgm:spPr/>
      <dgm:t>
        <a:bodyPr/>
        <a:lstStyle/>
        <a:p>
          <a:endParaRPr lang="en-US"/>
        </a:p>
      </dgm:t>
    </dgm:pt>
    <dgm:pt modelId="{480BBCB7-4047-4A45-B00F-566C4564F7E4}" type="pres">
      <dgm:prSet presAssocID="{62955D07-0B65-458D-9851-A390A48488C5}" presName="FlexibleEmptyPlaceHolder" presStyleCnt="0"/>
      <dgm:spPr/>
    </dgm:pt>
    <dgm:pt modelId="{642F019D-5714-483E-8B44-82C293855177}" type="pres">
      <dgm:prSet presAssocID="{62955D07-0B65-458D-9851-A390A48488C5}" presName="ConnectLine" presStyleLbl="sibTrans1D1" presStyleIdx="2" presStyleCnt="3"/>
      <dgm:spPr>
        <a:noFill/>
        <a:ln w="6350" cap="flat" cmpd="sng" algn="ctr">
          <a:solidFill>
            <a:schemeClr val="accent2">
              <a:hueOff val="0"/>
              <a:satOff val="0"/>
              <a:lumOff val="0"/>
              <a:alphaOff val="0"/>
            </a:schemeClr>
          </a:solidFill>
          <a:prstDash val="dash"/>
          <a:miter lim="800000"/>
        </a:ln>
        <a:effectLst/>
      </dgm:spPr>
    </dgm:pt>
    <dgm:pt modelId="{63375E1F-AE42-4F7E-860B-B251E09CBDB7}" type="pres">
      <dgm:prSet presAssocID="{62955D07-0B65-458D-9851-A390A48488C5}" presName="ConnectorPoint" presStyleLbl="alignNode1" presStyleIdx="2" presStyleCnt="3"/>
      <dgm:spPr/>
    </dgm:pt>
    <dgm:pt modelId="{ED16F196-1AF9-4C65-B3A4-7668366D4879}" type="pres">
      <dgm:prSet presAssocID="{62955D07-0B65-458D-9851-A390A48488C5}" presName="EmptyPlaceHolder" presStyleCnt="0"/>
      <dgm:spPr/>
    </dgm:pt>
  </dgm:ptLst>
  <dgm:cxnLst>
    <dgm:cxn modelId="{FC0408AA-E43B-49C8-AB45-B54A1A439C61}" type="presOf" srcId="{62955D07-0B65-458D-9851-A390A48488C5}" destId="{64C56C23-92FF-4C40-BE19-262EBC8CA952}" srcOrd="0" destOrd="0" presId="urn:microsoft.com/office/officeart/2016/7/layout/BasicTimeline"/>
    <dgm:cxn modelId="{C9C8B714-BAF1-4A6B-979F-060DA9B228EE}" srcId="{4C823B1E-D8BD-4432-B82F-19C7F6F34AF9}" destId="{0B676728-E4C8-4699-9A99-A9400CB845B3}" srcOrd="0" destOrd="0" parTransId="{0AA4A42A-B734-490A-8A1B-A7D544231FF4}" sibTransId="{36D1BA6C-EB64-4DC0-B6C7-DF3F4F37ED7A}"/>
    <dgm:cxn modelId="{68FC6624-B738-4818-8875-D623F57B3ED2}" srcId="{F02E5272-4CA7-48DB-A1B4-35226C35D321}" destId="{2223533C-2463-4690-9329-D724E4BF818C}" srcOrd="0" destOrd="0" parTransId="{FAB2F1AE-F49B-4626-AA7C-21BC3CE297C3}" sibTransId="{3A39B219-1A7D-4EDC-894B-1D8FE92C86A1}"/>
    <dgm:cxn modelId="{5850AB31-22C6-4A4D-A1F4-8C0104A99D60}" type="presOf" srcId="{2823328F-AB15-4632-848A-7931FE981892}" destId="{E9287A0F-D432-4BA2-90A7-EC8ED6898872}" srcOrd="0" destOrd="0" presId="urn:microsoft.com/office/officeart/2016/7/layout/BasicTimeline"/>
    <dgm:cxn modelId="{06E06CC6-4F85-4563-82A0-476AC53D1DD9}" srcId="{0B676728-E4C8-4699-9A99-A9400CB845B3}" destId="{2823328F-AB15-4632-848A-7931FE981892}" srcOrd="0" destOrd="0" parTransId="{5616459E-4F79-4DAA-B9F8-0E2029A1F91E}" sibTransId="{F2342CC6-B352-44B9-9DEF-07CCA224414E}"/>
    <dgm:cxn modelId="{EF06BB2D-ADEA-4612-83F7-909864A75F1D}" srcId="{4C823B1E-D8BD-4432-B82F-19C7F6F34AF9}" destId="{62955D07-0B65-458D-9851-A390A48488C5}" srcOrd="2" destOrd="0" parTransId="{E940A95B-74CC-4491-B80F-FFF2CDA32F9C}" sibTransId="{890AFBF0-F70F-4E1E-B765-B94C3433C5F1}"/>
    <dgm:cxn modelId="{A8926F63-B42F-4F32-8C2C-9185A3FD91A2}" srcId="{4C823B1E-D8BD-4432-B82F-19C7F6F34AF9}" destId="{F02E5272-4CA7-48DB-A1B4-35226C35D321}" srcOrd="1" destOrd="0" parTransId="{34977767-751D-42C2-85DE-0CCC4D3B010F}" sibTransId="{D9F4D269-C248-4F93-A658-62E69F476F78}"/>
    <dgm:cxn modelId="{5A19328B-38C7-40EF-92DB-6F0D2D714D47}" type="presOf" srcId="{2223533C-2463-4690-9329-D724E4BF818C}" destId="{3DB52917-F3D7-43AD-9381-8DE085355C28}" srcOrd="0" destOrd="0" presId="urn:microsoft.com/office/officeart/2016/7/layout/BasicTimeline"/>
    <dgm:cxn modelId="{77071B38-9591-427A-A4D4-D34609764DC9}" type="presOf" srcId="{4C823B1E-D8BD-4432-B82F-19C7F6F34AF9}" destId="{96AFEE10-C828-4E54-BF85-33277F8F5E5D}" srcOrd="0" destOrd="0" presId="urn:microsoft.com/office/officeart/2016/7/layout/BasicTimeline"/>
    <dgm:cxn modelId="{DBD4342C-7A40-4760-9E89-D94003D2CCE5}" type="presOf" srcId="{F02E5272-4CA7-48DB-A1B4-35226C35D321}" destId="{64F78A24-6C16-4818-9D0F-6A8EC0EE1D11}" srcOrd="0" destOrd="0" presId="urn:microsoft.com/office/officeart/2016/7/layout/BasicTimeline"/>
    <dgm:cxn modelId="{2F19E97E-592D-48D8-8C15-2BA5E653DE6E}" type="presOf" srcId="{0C0B8C41-3651-45EE-967C-1BE3CC9D8B38}" destId="{E112D5A3-6D56-42D6-8B41-A78A761C3577}" srcOrd="0" destOrd="0" presId="urn:microsoft.com/office/officeart/2016/7/layout/BasicTimeline"/>
    <dgm:cxn modelId="{64570269-5251-4B01-A20D-9E1A81B6794B}" type="presOf" srcId="{0B676728-E4C8-4699-9A99-A9400CB845B3}" destId="{17091484-EBCC-41D8-AC19-60D3A3B367CB}" srcOrd="0" destOrd="0" presId="urn:microsoft.com/office/officeart/2016/7/layout/BasicTimeline"/>
    <dgm:cxn modelId="{89D85F9F-CB0E-41FD-AA34-1FCBD8B18F60}" srcId="{62955D07-0B65-458D-9851-A390A48488C5}" destId="{0C0B8C41-3651-45EE-967C-1BE3CC9D8B38}" srcOrd="0" destOrd="0" parTransId="{51CD3A3B-761A-499E-9DA3-7CD280699AFE}" sibTransId="{2926FE35-7379-4C6D-90AE-4F38FC769A72}"/>
    <dgm:cxn modelId="{9A762D34-52F9-4567-B90C-3A2F353F5359}" type="presParOf" srcId="{96AFEE10-C828-4E54-BF85-33277F8F5E5D}" destId="{E814B099-21FE-4516-B177-67E1544B5F2E}" srcOrd="0" destOrd="0" presId="urn:microsoft.com/office/officeart/2016/7/layout/BasicTimeline"/>
    <dgm:cxn modelId="{B9A15B15-0FD7-49F0-A677-D191B3E7E5E1}" type="presParOf" srcId="{96AFEE10-C828-4E54-BF85-33277F8F5E5D}" destId="{337548F8-20B5-4201-8DA4-EB19F08C258B}" srcOrd="1" destOrd="0" presId="urn:microsoft.com/office/officeart/2016/7/layout/BasicTimeline"/>
    <dgm:cxn modelId="{EBB1A3D6-4CF4-49BC-A432-5D0A687C78D3}" type="presParOf" srcId="{337548F8-20B5-4201-8DA4-EB19F08C258B}" destId="{CB98F7CC-FE47-450A-8331-D59E0D4615E2}" srcOrd="0" destOrd="0" presId="urn:microsoft.com/office/officeart/2016/7/layout/BasicTimeline"/>
    <dgm:cxn modelId="{F65D9580-BEB7-41D5-B32A-C3F0988B1A12}" type="presParOf" srcId="{CB98F7CC-FE47-450A-8331-D59E0D4615E2}" destId="{17091484-EBCC-41D8-AC19-60D3A3B367CB}" srcOrd="0" destOrd="0" presId="urn:microsoft.com/office/officeart/2016/7/layout/BasicTimeline"/>
    <dgm:cxn modelId="{26036D2D-FC09-412D-A342-60AE40904033}" type="presParOf" srcId="{CB98F7CC-FE47-450A-8331-D59E0D4615E2}" destId="{D65EDBC1-2D9A-46DD-BE6A-EC2C08019C49}" srcOrd="1" destOrd="0" presId="urn:microsoft.com/office/officeart/2016/7/layout/BasicTimeline"/>
    <dgm:cxn modelId="{8F0AA069-E219-4BDA-97C0-83AA9B841764}" type="presParOf" srcId="{D65EDBC1-2D9A-46DD-BE6A-EC2C08019C49}" destId="{E9287A0F-D432-4BA2-90A7-EC8ED6898872}" srcOrd="0" destOrd="0" presId="urn:microsoft.com/office/officeart/2016/7/layout/BasicTimeline"/>
    <dgm:cxn modelId="{696C983B-874F-4A65-8C80-9E5671A76DA4}" type="presParOf" srcId="{D65EDBC1-2D9A-46DD-BE6A-EC2C08019C49}" destId="{6256E8C0-5395-4AB8-91D8-77FB752CBA65}" srcOrd="1" destOrd="0" presId="urn:microsoft.com/office/officeart/2016/7/layout/BasicTimeline"/>
    <dgm:cxn modelId="{47810CFA-4706-4A35-AB56-059576A8E780}" type="presParOf" srcId="{CB98F7CC-FE47-450A-8331-D59E0D4615E2}" destId="{76636572-6220-4248-936B-F1EC4D753643}" srcOrd="2" destOrd="0" presId="urn:microsoft.com/office/officeart/2016/7/layout/BasicTimeline"/>
    <dgm:cxn modelId="{0C60DE28-BEFB-4136-9DA1-2E4C67CC73D9}" type="presParOf" srcId="{CB98F7CC-FE47-450A-8331-D59E0D4615E2}" destId="{FB792BF0-BE23-4674-9203-2E8878B7878F}" srcOrd="3" destOrd="0" presId="urn:microsoft.com/office/officeart/2016/7/layout/BasicTimeline"/>
    <dgm:cxn modelId="{64F47B8E-29F8-4CBE-B4E8-E7C8DC16DFD3}" type="presParOf" srcId="{CB98F7CC-FE47-450A-8331-D59E0D4615E2}" destId="{2BFFE5C4-8EAF-429B-A75A-8D9E1BBA61EA}" srcOrd="4" destOrd="0" presId="urn:microsoft.com/office/officeart/2016/7/layout/BasicTimeline"/>
    <dgm:cxn modelId="{6728BF1D-AAF0-4FDA-A514-933DF7776DFE}" type="presParOf" srcId="{337548F8-20B5-4201-8DA4-EB19F08C258B}" destId="{6B12B74D-4F7E-4FF8-A059-AE31F46336FC}" srcOrd="1" destOrd="0" presId="urn:microsoft.com/office/officeart/2016/7/layout/BasicTimeline"/>
    <dgm:cxn modelId="{A486551E-F62C-46ED-9C5A-D0C161BBBCE3}" type="presParOf" srcId="{337548F8-20B5-4201-8DA4-EB19F08C258B}" destId="{766A4A72-4913-4A58-A0DD-5CFB5E843E72}" srcOrd="2" destOrd="0" presId="urn:microsoft.com/office/officeart/2016/7/layout/BasicTimeline"/>
    <dgm:cxn modelId="{32DB69B0-C0DF-4329-8973-58CC8465CB24}" type="presParOf" srcId="{766A4A72-4913-4A58-A0DD-5CFB5E843E72}" destId="{64F78A24-6C16-4818-9D0F-6A8EC0EE1D11}" srcOrd="0" destOrd="0" presId="urn:microsoft.com/office/officeart/2016/7/layout/BasicTimeline"/>
    <dgm:cxn modelId="{D8A3D231-DF88-48EF-8966-23C545BE2933}" type="presParOf" srcId="{766A4A72-4913-4A58-A0DD-5CFB5E843E72}" destId="{4C4E4F71-011E-46EC-996D-A6F9D5111189}" srcOrd="1" destOrd="0" presId="urn:microsoft.com/office/officeart/2016/7/layout/BasicTimeline"/>
    <dgm:cxn modelId="{26F3D9F2-83E9-49C0-B82A-0EFDE7620120}" type="presParOf" srcId="{4C4E4F71-011E-46EC-996D-A6F9D5111189}" destId="{3DB52917-F3D7-43AD-9381-8DE085355C28}" srcOrd="0" destOrd="0" presId="urn:microsoft.com/office/officeart/2016/7/layout/BasicTimeline"/>
    <dgm:cxn modelId="{3EC331C3-DC4D-4928-92B4-5A6DA88D7C80}" type="presParOf" srcId="{4C4E4F71-011E-46EC-996D-A6F9D5111189}" destId="{A4EEA6EA-CD22-4429-B4AE-9650C1E40A01}" srcOrd="1" destOrd="0" presId="urn:microsoft.com/office/officeart/2016/7/layout/BasicTimeline"/>
    <dgm:cxn modelId="{7193B155-352A-4300-B1FF-CE7BC5E84266}" type="presParOf" srcId="{766A4A72-4913-4A58-A0DD-5CFB5E843E72}" destId="{F3AEB614-EE95-4FF0-BBA0-8A2657A0EA51}" srcOrd="2" destOrd="0" presId="urn:microsoft.com/office/officeart/2016/7/layout/BasicTimeline"/>
    <dgm:cxn modelId="{7F6E5AF3-1DE5-4B4D-9FFE-6B1BDC5B3667}" type="presParOf" srcId="{766A4A72-4913-4A58-A0DD-5CFB5E843E72}" destId="{38D11019-5DD0-427A-B457-7BF524E60F20}" srcOrd="3" destOrd="0" presId="urn:microsoft.com/office/officeart/2016/7/layout/BasicTimeline"/>
    <dgm:cxn modelId="{CBCD8B11-D896-42D3-8D27-5C4D10776AB3}" type="presParOf" srcId="{766A4A72-4913-4A58-A0DD-5CFB5E843E72}" destId="{8AE27B87-8BA8-4382-940B-DEB9BB9B2F2E}" srcOrd="4" destOrd="0" presId="urn:microsoft.com/office/officeart/2016/7/layout/BasicTimeline"/>
    <dgm:cxn modelId="{2D0DBBD4-E22F-4BC9-B28F-3CC852C15564}" type="presParOf" srcId="{337548F8-20B5-4201-8DA4-EB19F08C258B}" destId="{D4CE46DD-C6AE-4C95-AA06-4E8A863A0FA5}" srcOrd="3" destOrd="0" presId="urn:microsoft.com/office/officeart/2016/7/layout/BasicTimeline"/>
    <dgm:cxn modelId="{D3FC6350-5383-42A2-926D-1C8A5BA4605B}" type="presParOf" srcId="{337548F8-20B5-4201-8DA4-EB19F08C258B}" destId="{09BCB037-EAE5-478A-AC86-1139D8482CAB}" srcOrd="4" destOrd="0" presId="urn:microsoft.com/office/officeart/2016/7/layout/BasicTimeline"/>
    <dgm:cxn modelId="{C79B99E1-F323-46DB-8D69-7F626B3013EB}" type="presParOf" srcId="{09BCB037-EAE5-478A-AC86-1139D8482CAB}" destId="{64C56C23-92FF-4C40-BE19-262EBC8CA952}" srcOrd="0" destOrd="0" presId="urn:microsoft.com/office/officeart/2016/7/layout/BasicTimeline"/>
    <dgm:cxn modelId="{C6D956E1-72D2-4A7B-9B79-6BFFE6572CEE}" type="presParOf" srcId="{09BCB037-EAE5-478A-AC86-1139D8482CAB}" destId="{13C0ACF4-3A3D-4994-9A91-5E3BB024C64C}" srcOrd="1" destOrd="0" presId="urn:microsoft.com/office/officeart/2016/7/layout/BasicTimeline"/>
    <dgm:cxn modelId="{BAB76F39-C4E8-4C85-8E19-4019DAF82648}" type="presParOf" srcId="{13C0ACF4-3A3D-4994-9A91-5E3BB024C64C}" destId="{E112D5A3-6D56-42D6-8B41-A78A761C3577}" srcOrd="0" destOrd="0" presId="urn:microsoft.com/office/officeart/2016/7/layout/BasicTimeline"/>
    <dgm:cxn modelId="{D3B36BDB-A601-4719-974E-11E0E0CD2E0E}" type="presParOf" srcId="{13C0ACF4-3A3D-4994-9A91-5E3BB024C64C}" destId="{480BBCB7-4047-4A45-B00F-566C4564F7E4}" srcOrd="1" destOrd="0" presId="urn:microsoft.com/office/officeart/2016/7/layout/BasicTimeline"/>
    <dgm:cxn modelId="{9DAC07AC-E5F4-4B5A-AF9B-C261DEAB18D7}" type="presParOf" srcId="{09BCB037-EAE5-478A-AC86-1139D8482CAB}" destId="{642F019D-5714-483E-8B44-82C293855177}" srcOrd="2" destOrd="0" presId="urn:microsoft.com/office/officeart/2016/7/layout/BasicTimeline"/>
    <dgm:cxn modelId="{F0D87AD3-AC2C-40AC-B6C5-D8A72C7CB702}" type="presParOf" srcId="{09BCB037-EAE5-478A-AC86-1139D8482CAB}" destId="{63375E1F-AE42-4F7E-860B-B251E09CBDB7}" srcOrd="3" destOrd="0" presId="urn:microsoft.com/office/officeart/2016/7/layout/BasicTimeline"/>
    <dgm:cxn modelId="{1A16477B-399F-45F3-A5CD-481AE429F2F0}" type="presParOf" srcId="{09BCB037-EAE5-478A-AC86-1139D8482CAB}" destId="{ED16F196-1AF9-4C65-B3A4-7668366D4879}"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EA2C23-6BEB-4F3C-8A28-4EC2545086F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B24D296-C7D4-4656-96E4-5375EAE74E81}">
      <dgm:prSet custT="1"/>
      <dgm:spPr/>
      <dgm:t>
        <a:bodyPr/>
        <a:lstStyle/>
        <a:p>
          <a:pPr>
            <a:lnSpc>
              <a:spcPct val="100000"/>
            </a:lnSpc>
          </a:pPr>
          <a:r>
            <a:rPr lang="en-IE" sz="2000" dirty="0"/>
            <a:t>Aim- To bring ideas of professionalism and concepts of professional practice into mainstream leadership practice.</a:t>
          </a:r>
          <a:endParaRPr lang="en-US" sz="2000" dirty="0"/>
        </a:p>
      </dgm:t>
    </dgm:pt>
    <dgm:pt modelId="{9C9F8B96-563B-4349-A462-534ABC3807E1}" type="parTrans" cxnId="{6D2850BA-F5FC-4548-9BE1-CA2B14760254}">
      <dgm:prSet/>
      <dgm:spPr/>
      <dgm:t>
        <a:bodyPr/>
        <a:lstStyle/>
        <a:p>
          <a:endParaRPr lang="en-US"/>
        </a:p>
      </dgm:t>
    </dgm:pt>
    <dgm:pt modelId="{0E54C6DD-90E0-4F7D-9AB3-ADA5C08CFF70}" type="sibTrans" cxnId="{6D2850BA-F5FC-4548-9BE1-CA2B14760254}">
      <dgm:prSet/>
      <dgm:spPr/>
      <dgm:t>
        <a:bodyPr/>
        <a:lstStyle/>
        <a:p>
          <a:endParaRPr lang="en-US"/>
        </a:p>
      </dgm:t>
    </dgm:pt>
    <dgm:pt modelId="{FB9DA077-22F4-4437-B8F1-93DD4E017978}">
      <dgm:prSet custT="1"/>
      <dgm:spPr/>
      <dgm:t>
        <a:bodyPr/>
        <a:lstStyle/>
        <a:p>
          <a:pPr>
            <a:lnSpc>
              <a:spcPct val="100000"/>
            </a:lnSpc>
          </a:pPr>
          <a:r>
            <a:rPr lang="en-IE" sz="2000" dirty="0"/>
            <a:t>Goal-To support career progression, diversification and self-actualisation.</a:t>
          </a:r>
          <a:endParaRPr lang="en-US" sz="2000" dirty="0"/>
        </a:p>
      </dgm:t>
    </dgm:pt>
    <dgm:pt modelId="{E9A4F7E0-716F-4CA2-9E04-741D1E24AF60}" type="parTrans" cxnId="{AB758012-1B29-4DD8-B33E-ABF12015BACB}">
      <dgm:prSet/>
      <dgm:spPr/>
      <dgm:t>
        <a:bodyPr/>
        <a:lstStyle/>
        <a:p>
          <a:endParaRPr lang="en-US"/>
        </a:p>
      </dgm:t>
    </dgm:pt>
    <dgm:pt modelId="{8FCFDD57-F23D-441D-85DC-50F6CC621B40}" type="sibTrans" cxnId="{AB758012-1B29-4DD8-B33E-ABF12015BACB}">
      <dgm:prSet/>
      <dgm:spPr/>
      <dgm:t>
        <a:bodyPr/>
        <a:lstStyle/>
        <a:p>
          <a:endParaRPr lang="en-US"/>
        </a:p>
      </dgm:t>
    </dgm:pt>
    <dgm:pt modelId="{14AE5DA7-F234-4663-B174-094C0E6D393F}">
      <dgm:prSet custT="1"/>
      <dgm:spPr/>
      <dgm:t>
        <a:bodyPr/>
        <a:lstStyle/>
        <a:p>
          <a:pPr>
            <a:lnSpc>
              <a:spcPct val="100000"/>
            </a:lnSpc>
          </a:pPr>
          <a:r>
            <a:rPr lang="en-IE" sz="2000" dirty="0"/>
            <a:t>Delivery Model - Online live lectures. Residential once per term, live-streamed and recorded. </a:t>
          </a:r>
          <a:endParaRPr lang="en-US" sz="2000" dirty="0"/>
        </a:p>
      </dgm:t>
    </dgm:pt>
    <dgm:pt modelId="{0D2F1214-D897-4883-8BC1-DA37E3AE2A59}" type="parTrans" cxnId="{9BCB7600-8ED8-4F5C-AD3E-7D9418B5A488}">
      <dgm:prSet/>
      <dgm:spPr/>
      <dgm:t>
        <a:bodyPr/>
        <a:lstStyle/>
        <a:p>
          <a:endParaRPr lang="en-US"/>
        </a:p>
      </dgm:t>
    </dgm:pt>
    <dgm:pt modelId="{907A89A2-39E0-4198-807B-4CCF8915A6E9}" type="sibTrans" cxnId="{9BCB7600-8ED8-4F5C-AD3E-7D9418B5A488}">
      <dgm:prSet/>
      <dgm:spPr/>
      <dgm:t>
        <a:bodyPr/>
        <a:lstStyle/>
        <a:p>
          <a:endParaRPr lang="en-US"/>
        </a:p>
      </dgm:t>
    </dgm:pt>
    <dgm:pt modelId="{55E42E36-82D3-460B-9180-771470524AEA}">
      <dgm:prSet custT="1"/>
      <dgm:spPr/>
      <dgm:t>
        <a:bodyPr/>
        <a:lstStyle/>
        <a:p>
          <a:pPr>
            <a:lnSpc>
              <a:spcPct val="100000"/>
            </a:lnSpc>
          </a:pPr>
          <a:r>
            <a:rPr lang="en-IE" sz="2000" dirty="0"/>
            <a:t>Two years part-time- </a:t>
          </a:r>
          <a:endParaRPr lang="en-US" sz="2000" dirty="0"/>
        </a:p>
      </dgm:t>
    </dgm:pt>
    <dgm:pt modelId="{76E7476E-EC23-45B1-8F58-DDCD4490E1EE}" type="parTrans" cxnId="{9C7944D4-B06D-498C-B8DC-0ED8EB200160}">
      <dgm:prSet/>
      <dgm:spPr/>
      <dgm:t>
        <a:bodyPr/>
        <a:lstStyle/>
        <a:p>
          <a:endParaRPr lang="en-US"/>
        </a:p>
      </dgm:t>
    </dgm:pt>
    <dgm:pt modelId="{D57099F8-067F-4F6F-BDEE-C55D0FCD5A3A}" type="sibTrans" cxnId="{9C7944D4-B06D-498C-B8DC-0ED8EB200160}">
      <dgm:prSet/>
      <dgm:spPr/>
      <dgm:t>
        <a:bodyPr/>
        <a:lstStyle/>
        <a:p>
          <a:endParaRPr lang="en-US"/>
        </a:p>
      </dgm:t>
    </dgm:pt>
    <dgm:pt modelId="{6DAD00CA-1798-41E2-B75F-6BE2F77F79E2}">
      <dgm:prSet custT="1"/>
      <dgm:spPr/>
      <dgm:t>
        <a:bodyPr/>
        <a:lstStyle/>
        <a:p>
          <a:pPr>
            <a:lnSpc>
              <a:spcPct val="100000"/>
            </a:lnSpc>
          </a:pPr>
          <a:r>
            <a:rPr lang="en-IE" sz="2000" dirty="0"/>
            <a:t>Year One- Theoretical</a:t>
          </a:r>
          <a:endParaRPr lang="en-US" sz="2000" dirty="0"/>
        </a:p>
      </dgm:t>
    </dgm:pt>
    <dgm:pt modelId="{6D8B3DA5-BB34-4E8B-939E-F5A9C97141A5}" type="parTrans" cxnId="{A7C6DAF3-5B73-436A-8FED-37FC80B03DFC}">
      <dgm:prSet/>
      <dgm:spPr/>
      <dgm:t>
        <a:bodyPr/>
        <a:lstStyle/>
        <a:p>
          <a:endParaRPr lang="en-US"/>
        </a:p>
      </dgm:t>
    </dgm:pt>
    <dgm:pt modelId="{C8184A0F-30CC-4EE7-B8D8-6DA97AFA25B6}" type="sibTrans" cxnId="{A7C6DAF3-5B73-436A-8FED-37FC80B03DFC}">
      <dgm:prSet/>
      <dgm:spPr/>
      <dgm:t>
        <a:bodyPr/>
        <a:lstStyle/>
        <a:p>
          <a:endParaRPr lang="en-US"/>
        </a:p>
      </dgm:t>
    </dgm:pt>
    <dgm:pt modelId="{69A1D9C5-9EAE-4AFD-B994-EDE793572ECA}">
      <dgm:prSet custT="1"/>
      <dgm:spPr/>
      <dgm:t>
        <a:bodyPr/>
        <a:lstStyle/>
        <a:p>
          <a:pPr>
            <a:lnSpc>
              <a:spcPct val="100000"/>
            </a:lnSpc>
          </a:pPr>
          <a:r>
            <a:rPr lang="en-IE" sz="2000" dirty="0"/>
            <a:t>Year Two-Research</a:t>
          </a:r>
          <a:endParaRPr lang="en-US" sz="2000" dirty="0"/>
        </a:p>
      </dgm:t>
    </dgm:pt>
    <dgm:pt modelId="{FFBA6923-A619-4A80-9A6E-639F540032B3}" type="parTrans" cxnId="{C424D49D-9BB9-49D2-BF2F-15B39BC4341D}">
      <dgm:prSet/>
      <dgm:spPr/>
      <dgm:t>
        <a:bodyPr/>
        <a:lstStyle/>
        <a:p>
          <a:endParaRPr lang="en-US"/>
        </a:p>
      </dgm:t>
    </dgm:pt>
    <dgm:pt modelId="{2CAC0454-0E9D-45FD-9A3A-6F2CCBF911D0}" type="sibTrans" cxnId="{C424D49D-9BB9-49D2-BF2F-15B39BC4341D}">
      <dgm:prSet/>
      <dgm:spPr/>
      <dgm:t>
        <a:bodyPr/>
        <a:lstStyle/>
        <a:p>
          <a:endParaRPr lang="en-US"/>
        </a:p>
      </dgm:t>
    </dgm:pt>
    <dgm:pt modelId="{E745FDA1-C4EE-4460-8D93-091B6B8C4CE6}">
      <dgm:prSet custT="1"/>
      <dgm:spPr/>
      <dgm:t>
        <a:bodyPr/>
        <a:lstStyle/>
        <a:p>
          <a:pPr>
            <a:lnSpc>
              <a:spcPct val="100000"/>
            </a:lnSpc>
          </a:pPr>
          <a:r>
            <a:rPr lang="en-IE" sz="2000" dirty="0"/>
            <a:t>Profile of learner- </a:t>
          </a:r>
          <a:endParaRPr lang="en-US" sz="2000" dirty="0"/>
        </a:p>
      </dgm:t>
    </dgm:pt>
    <dgm:pt modelId="{703E4CD5-65F7-4AC7-9F7B-D6ABE5F05879}" type="parTrans" cxnId="{7280C8AE-03AA-4920-9043-9666F21A32E1}">
      <dgm:prSet/>
      <dgm:spPr/>
      <dgm:t>
        <a:bodyPr/>
        <a:lstStyle/>
        <a:p>
          <a:endParaRPr lang="en-US"/>
        </a:p>
      </dgm:t>
    </dgm:pt>
    <dgm:pt modelId="{59F5F0B3-513E-486A-A494-59B66907A013}" type="sibTrans" cxnId="{7280C8AE-03AA-4920-9043-9666F21A32E1}">
      <dgm:prSet/>
      <dgm:spPr/>
      <dgm:t>
        <a:bodyPr/>
        <a:lstStyle/>
        <a:p>
          <a:endParaRPr lang="en-US"/>
        </a:p>
      </dgm:t>
    </dgm:pt>
    <dgm:pt modelId="{204F8F33-17CE-4B62-96F9-3F507BE03791}">
      <dgm:prSet custT="1"/>
      <dgm:spPr/>
      <dgm:t>
        <a:bodyPr/>
        <a:lstStyle/>
        <a:p>
          <a:pPr>
            <a:lnSpc>
              <a:spcPct val="100000"/>
            </a:lnSpc>
          </a:pPr>
          <a:r>
            <a:rPr lang="en-IE" sz="1800" dirty="0"/>
            <a:t>Diverse backgrounds</a:t>
          </a:r>
        </a:p>
        <a:p>
          <a:pPr>
            <a:lnSpc>
              <a:spcPct val="100000"/>
            </a:lnSpc>
          </a:pPr>
          <a:r>
            <a:rPr lang="en-IE" sz="1800" dirty="0"/>
            <a:t>Practice /Theory</a:t>
          </a:r>
          <a:endParaRPr lang="en-US" sz="1800" dirty="0"/>
        </a:p>
      </dgm:t>
    </dgm:pt>
    <dgm:pt modelId="{56911749-9389-43B1-8025-520BC65CA18B}" type="parTrans" cxnId="{BC5195E8-D278-4641-9D36-CB6A55B9D54F}">
      <dgm:prSet/>
      <dgm:spPr/>
      <dgm:t>
        <a:bodyPr/>
        <a:lstStyle/>
        <a:p>
          <a:endParaRPr lang="en-US"/>
        </a:p>
      </dgm:t>
    </dgm:pt>
    <dgm:pt modelId="{A848969D-7719-42D6-A2C6-1E306596329C}" type="sibTrans" cxnId="{BC5195E8-D278-4641-9D36-CB6A55B9D54F}">
      <dgm:prSet/>
      <dgm:spPr/>
      <dgm:t>
        <a:bodyPr/>
        <a:lstStyle/>
        <a:p>
          <a:endParaRPr lang="en-US"/>
        </a:p>
      </dgm:t>
    </dgm:pt>
    <dgm:pt modelId="{7E5F837B-BEFF-4FE0-89F4-025492C1CF60}" type="pres">
      <dgm:prSet presAssocID="{05EA2C23-6BEB-4F3C-8A28-4EC2545086F9}" presName="root" presStyleCnt="0">
        <dgm:presLayoutVars>
          <dgm:dir/>
          <dgm:resizeHandles val="exact"/>
        </dgm:presLayoutVars>
      </dgm:prSet>
      <dgm:spPr/>
      <dgm:t>
        <a:bodyPr/>
        <a:lstStyle/>
        <a:p>
          <a:endParaRPr lang="en-US"/>
        </a:p>
      </dgm:t>
    </dgm:pt>
    <dgm:pt modelId="{B9F891CD-18EB-4DBB-9D91-28D3CD821DFD}" type="pres">
      <dgm:prSet presAssocID="{2B24D296-C7D4-4656-96E4-5375EAE74E81}" presName="compNode" presStyleCnt="0"/>
      <dgm:spPr/>
    </dgm:pt>
    <dgm:pt modelId="{89534D29-347C-4F28-823B-B511E876EAF3}" type="pres">
      <dgm:prSet presAssocID="{2B24D296-C7D4-4656-96E4-5375EAE74E81}" presName="bgRect" presStyleLbl="bgShp" presStyleIdx="0" presStyleCnt="5"/>
      <dgm:spPr/>
    </dgm:pt>
    <dgm:pt modelId="{982D8F36-CC98-4E17-B68B-85E68D86DDAE}" type="pres">
      <dgm:prSet presAssocID="{2B24D296-C7D4-4656-96E4-5375EAE74E81}" presName="iconRect" presStyleLbl="node1" presStyleIdx="0" presStyleCnt="5"/>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Office Worker"/>
        </a:ext>
      </dgm:extLst>
    </dgm:pt>
    <dgm:pt modelId="{8D2FEAC9-7995-4EBE-ACEC-01D9E6DE4171}" type="pres">
      <dgm:prSet presAssocID="{2B24D296-C7D4-4656-96E4-5375EAE74E81}" presName="spaceRect" presStyleCnt="0"/>
      <dgm:spPr/>
    </dgm:pt>
    <dgm:pt modelId="{F633DBF6-CE0E-4C37-9D47-A40CB6E6B521}" type="pres">
      <dgm:prSet presAssocID="{2B24D296-C7D4-4656-96E4-5375EAE74E81}" presName="parTx" presStyleLbl="revTx" presStyleIdx="0" presStyleCnt="7">
        <dgm:presLayoutVars>
          <dgm:chMax val="0"/>
          <dgm:chPref val="0"/>
        </dgm:presLayoutVars>
      </dgm:prSet>
      <dgm:spPr/>
      <dgm:t>
        <a:bodyPr/>
        <a:lstStyle/>
        <a:p>
          <a:endParaRPr lang="en-US"/>
        </a:p>
      </dgm:t>
    </dgm:pt>
    <dgm:pt modelId="{D5C035C4-0C27-48F9-A61A-77233D9CE4D4}" type="pres">
      <dgm:prSet presAssocID="{0E54C6DD-90E0-4F7D-9AB3-ADA5C08CFF70}" presName="sibTrans" presStyleCnt="0"/>
      <dgm:spPr/>
    </dgm:pt>
    <dgm:pt modelId="{7F4857DE-078D-4C93-9DA1-D488F4C12E60}" type="pres">
      <dgm:prSet presAssocID="{FB9DA077-22F4-4437-B8F1-93DD4E017978}" presName="compNode" presStyleCnt="0"/>
      <dgm:spPr/>
    </dgm:pt>
    <dgm:pt modelId="{A25C7B53-CFC0-4CBB-93B9-B04B5A31001E}" type="pres">
      <dgm:prSet presAssocID="{FB9DA077-22F4-4437-B8F1-93DD4E017978}" presName="bgRect" presStyleLbl="bgShp" presStyleIdx="1" presStyleCnt="5"/>
      <dgm:spPr/>
    </dgm:pt>
    <dgm:pt modelId="{07196F85-02AB-4DB0-8818-6E9B9E9E58A6}" type="pres">
      <dgm:prSet presAssocID="{FB9DA077-22F4-4437-B8F1-93DD4E017978}" presName="iconRect" presStyleLbl="node1" presStyleIdx="1" presStyleCnt="5"/>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Bar Graph with Upward Trend"/>
        </a:ext>
      </dgm:extLst>
    </dgm:pt>
    <dgm:pt modelId="{AB395D2C-AE51-473E-80AA-2B497CA83A04}" type="pres">
      <dgm:prSet presAssocID="{FB9DA077-22F4-4437-B8F1-93DD4E017978}" presName="spaceRect" presStyleCnt="0"/>
      <dgm:spPr/>
    </dgm:pt>
    <dgm:pt modelId="{A1BDD012-30FC-4B50-B522-583B6432CE81}" type="pres">
      <dgm:prSet presAssocID="{FB9DA077-22F4-4437-B8F1-93DD4E017978}" presName="parTx" presStyleLbl="revTx" presStyleIdx="1" presStyleCnt="7">
        <dgm:presLayoutVars>
          <dgm:chMax val="0"/>
          <dgm:chPref val="0"/>
        </dgm:presLayoutVars>
      </dgm:prSet>
      <dgm:spPr/>
      <dgm:t>
        <a:bodyPr/>
        <a:lstStyle/>
        <a:p>
          <a:endParaRPr lang="en-US"/>
        </a:p>
      </dgm:t>
    </dgm:pt>
    <dgm:pt modelId="{EC14D708-7195-4EAC-A0EA-50794D950388}" type="pres">
      <dgm:prSet presAssocID="{8FCFDD57-F23D-441D-85DC-50F6CC621B40}" presName="sibTrans" presStyleCnt="0"/>
      <dgm:spPr/>
    </dgm:pt>
    <dgm:pt modelId="{A5E589E9-76C3-434C-BE17-4A0DE9F2FD6E}" type="pres">
      <dgm:prSet presAssocID="{14AE5DA7-F234-4663-B174-094C0E6D393F}" presName="compNode" presStyleCnt="0"/>
      <dgm:spPr/>
    </dgm:pt>
    <dgm:pt modelId="{6801AF54-6FA7-491F-A5E2-D5613F977675}" type="pres">
      <dgm:prSet presAssocID="{14AE5DA7-F234-4663-B174-094C0E6D393F}" presName="bgRect" presStyleLbl="bgShp" presStyleIdx="2" presStyleCnt="5"/>
      <dgm:spPr/>
    </dgm:pt>
    <dgm:pt modelId="{80A10E54-E6CC-44AD-825C-38A63C64518B}" type="pres">
      <dgm:prSet presAssocID="{14AE5DA7-F234-4663-B174-094C0E6D393F}" presName="iconRect" presStyleLbl="node1" presStyleIdx="2" presStyleCnt="5"/>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Classroom"/>
        </a:ext>
      </dgm:extLst>
    </dgm:pt>
    <dgm:pt modelId="{04B48A20-EA5A-4A63-99A4-AD79AFA6509C}" type="pres">
      <dgm:prSet presAssocID="{14AE5DA7-F234-4663-B174-094C0E6D393F}" presName="spaceRect" presStyleCnt="0"/>
      <dgm:spPr/>
    </dgm:pt>
    <dgm:pt modelId="{C71F9B8A-9C32-4843-8B72-30BBD624479F}" type="pres">
      <dgm:prSet presAssocID="{14AE5DA7-F234-4663-B174-094C0E6D393F}" presName="parTx" presStyleLbl="revTx" presStyleIdx="2" presStyleCnt="7">
        <dgm:presLayoutVars>
          <dgm:chMax val="0"/>
          <dgm:chPref val="0"/>
        </dgm:presLayoutVars>
      </dgm:prSet>
      <dgm:spPr/>
      <dgm:t>
        <a:bodyPr/>
        <a:lstStyle/>
        <a:p>
          <a:endParaRPr lang="en-US"/>
        </a:p>
      </dgm:t>
    </dgm:pt>
    <dgm:pt modelId="{23EE1EC5-3A98-4034-AF9C-D0D01D488F45}" type="pres">
      <dgm:prSet presAssocID="{907A89A2-39E0-4198-807B-4CCF8915A6E9}" presName="sibTrans" presStyleCnt="0"/>
      <dgm:spPr/>
    </dgm:pt>
    <dgm:pt modelId="{3644412F-9FC0-4B2A-9BA8-3953C16EFAAB}" type="pres">
      <dgm:prSet presAssocID="{55E42E36-82D3-460B-9180-771470524AEA}" presName="compNode" presStyleCnt="0"/>
      <dgm:spPr/>
    </dgm:pt>
    <dgm:pt modelId="{93F648E5-F9C3-47BD-B1D1-68A85C2FFBF3}" type="pres">
      <dgm:prSet presAssocID="{55E42E36-82D3-460B-9180-771470524AEA}" presName="bgRect" presStyleLbl="bgShp" presStyleIdx="3" presStyleCnt="5" custLinFactNeighborY="2063"/>
      <dgm:spPr/>
    </dgm:pt>
    <dgm:pt modelId="{45970224-B700-4E03-B2AE-198D6770B86B}" type="pres">
      <dgm:prSet presAssocID="{55E42E36-82D3-460B-9180-771470524AEA}" presName="iconRect" presStyleLbl="node1" presStyleIdx="3" presStyleCnt="5"/>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Diploma Roll"/>
        </a:ext>
      </dgm:extLst>
    </dgm:pt>
    <dgm:pt modelId="{33941F89-7C07-4C2E-91A0-31EA3D8516B5}" type="pres">
      <dgm:prSet presAssocID="{55E42E36-82D3-460B-9180-771470524AEA}" presName="spaceRect" presStyleCnt="0"/>
      <dgm:spPr/>
    </dgm:pt>
    <dgm:pt modelId="{05E4A9F9-F3B6-41B5-BCAF-011587F9E82F}" type="pres">
      <dgm:prSet presAssocID="{55E42E36-82D3-460B-9180-771470524AEA}" presName="parTx" presStyleLbl="revTx" presStyleIdx="3" presStyleCnt="7">
        <dgm:presLayoutVars>
          <dgm:chMax val="0"/>
          <dgm:chPref val="0"/>
        </dgm:presLayoutVars>
      </dgm:prSet>
      <dgm:spPr/>
      <dgm:t>
        <a:bodyPr/>
        <a:lstStyle/>
        <a:p>
          <a:endParaRPr lang="en-US"/>
        </a:p>
      </dgm:t>
    </dgm:pt>
    <dgm:pt modelId="{E81100D3-3D90-4CEB-8B8B-F9F88DF6ACAA}" type="pres">
      <dgm:prSet presAssocID="{55E42E36-82D3-460B-9180-771470524AEA}" presName="desTx" presStyleLbl="revTx" presStyleIdx="4" presStyleCnt="7">
        <dgm:presLayoutVars/>
      </dgm:prSet>
      <dgm:spPr/>
      <dgm:t>
        <a:bodyPr/>
        <a:lstStyle/>
        <a:p>
          <a:endParaRPr lang="en-US"/>
        </a:p>
      </dgm:t>
    </dgm:pt>
    <dgm:pt modelId="{745DF50B-027D-447A-A991-0B1EE20D130C}" type="pres">
      <dgm:prSet presAssocID="{D57099F8-067F-4F6F-BDEE-C55D0FCD5A3A}" presName="sibTrans" presStyleCnt="0"/>
      <dgm:spPr/>
    </dgm:pt>
    <dgm:pt modelId="{914A5C96-9C1C-44DC-A4AC-365492FC6EB7}" type="pres">
      <dgm:prSet presAssocID="{E745FDA1-C4EE-4460-8D93-091B6B8C4CE6}" presName="compNode" presStyleCnt="0"/>
      <dgm:spPr/>
    </dgm:pt>
    <dgm:pt modelId="{E4F503A5-6E69-4EBD-B011-1A1486F85A2E}" type="pres">
      <dgm:prSet presAssocID="{E745FDA1-C4EE-4460-8D93-091B6B8C4CE6}" presName="bgRect" presStyleLbl="bgShp" presStyleIdx="4" presStyleCnt="5" custLinFactNeighborX="-29332" custLinFactNeighborY="12273"/>
      <dgm:spPr/>
    </dgm:pt>
    <dgm:pt modelId="{12D8AB74-5D12-4C2D-852A-28BC634406D8}" type="pres">
      <dgm:prSet presAssocID="{E745FDA1-C4EE-4460-8D93-091B6B8C4CE6}" presName="iconRect" presStyleLbl="node1" presStyleIdx="4" presStyleCnt="5"/>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US"/>
        </a:p>
      </dgm:t>
      <dgm:extLst>
        <a:ext uri="{E40237B7-FDA0-4F09-8148-C483321AD2D9}">
          <dgm14:cNvPr xmlns:dgm14="http://schemas.microsoft.com/office/drawing/2010/diagram" id="0" name="" descr="Group"/>
        </a:ext>
      </dgm:extLst>
    </dgm:pt>
    <dgm:pt modelId="{F8F72495-48AC-4E88-B36A-E24B8036D888}" type="pres">
      <dgm:prSet presAssocID="{E745FDA1-C4EE-4460-8D93-091B6B8C4CE6}" presName="spaceRect" presStyleCnt="0"/>
      <dgm:spPr/>
    </dgm:pt>
    <dgm:pt modelId="{F6C30BF9-C3C7-447E-915E-84AC12042359}" type="pres">
      <dgm:prSet presAssocID="{E745FDA1-C4EE-4460-8D93-091B6B8C4CE6}" presName="parTx" presStyleLbl="revTx" presStyleIdx="5" presStyleCnt="7">
        <dgm:presLayoutVars>
          <dgm:chMax val="0"/>
          <dgm:chPref val="0"/>
        </dgm:presLayoutVars>
      </dgm:prSet>
      <dgm:spPr/>
      <dgm:t>
        <a:bodyPr/>
        <a:lstStyle/>
        <a:p>
          <a:endParaRPr lang="en-US"/>
        </a:p>
      </dgm:t>
    </dgm:pt>
    <dgm:pt modelId="{91F05D16-93AB-4D4D-8022-32AF111EFC71}" type="pres">
      <dgm:prSet presAssocID="{E745FDA1-C4EE-4460-8D93-091B6B8C4CE6}" presName="desTx" presStyleLbl="revTx" presStyleIdx="6" presStyleCnt="7">
        <dgm:presLayoutVars/>
      </dgm:prSet>
      <dgm:spPr/>
      <dgm:t>
        <a:bodyPr/>
        <a:lstStyle/>
        <a:p>
          <a:endParaRPr lang="en-US"/>
        </a:p>
      </dgm:t>
    </dgm:pt>
  </dgm:ptLst>
  <dgm:cxnLst>
    <dgm:cxn modelId="{CC547BA4-059B-43D2-8105-2754CB2FC506}" type="presOf" srcId="{E745FDA1-C4EE-4460-8D93-091B6B8C4CE6}" destId="{F6C30BF9-C3C7-447E-915E-84AC12042359}" srcOrd="0" destOrd="0" presId="urn:microsoft.com/office/officeart/2018/2/layout/IconVerticalSolidList"/>
    <dgm:cxn modelId="{DF4E9442-FDD0-4F07-90AA-EF9FBA8C4287}" type="presOf" srcId="{204F8F33-17CE-4B62-96F9-3F507BE03791}" destId="{91F05D16-93AB-4D4D-8022-32AF111EFC71}" srcOrd="0" destOrd="0" presId="urn:microsoft.com/office/officeart/2018/2/layout/IconVerticalSolidList"/>
    <dgm:cxn modelId="{7280C8AE-03AA-4920-9043-9666F21A32E1}" srcId="{05EA2C23-6BEB-4F3C-8A28-4EC2545086F9}" destId="{E745FDA1-C4EE-4460-8D93-091B6B8C4CE6}" srcOrd="4" destOrd="0" parTransId="{703E4CD5-65F7-4AC7-9F7B-D6ABE5F05879}" sibTransId="{59F5F0B3-513E-486A-A494-59B66907A013}"/>
    <dgm:cxn modelId="{0800DF2A-6E09-4A9A-AA56-3D93C86E2ED7}" type="presOf" srcId="{69A1D9C5-9EAE-4AFD-B994-EDE793572ECA}" destId="{E81100D3-3D90-4CEB-8B8B-F9F88DF6ACAA}" srcOrd="0" destOrd="1" presId="urn:microsoft.com/office/officeart/2018/2/layout/IconVerticalSolidList"/>
    <dgm:cxn modelId="{C424D49D-9BB9-49D2-BF2F-15B39BC4341D}" srcId="{55E42E36-82D3-460B-9180-771470524AEA}" destId="{69A1D9C5-9EAE-4AFD-B994-EDE793572ECA}" srcOrd="1" destOrd="0" parTransId="{FFBA6923-A619-4A80-9A6E-639F540032B3}" sibTransId="{2CAC0454-0E9D-45FD-9A3A-6F2CCBF911D0}"/>
    <dgm:cxn modelId="{A7C6DAF3-5B73-436A-8FED-37FC80B03DFC}" srcId="{55E42E36-82D3-460B-9180-771470524AEA}" destId="{6DAD00CA-1798-41E2-B75F-6BE2F77F79E2}" srcOrd="0" destOrd="0" parTransId="{6D8B3DA5-BB34-4E8B-939E-F5A9C97141A5}" sibTransId="{C8184A0F-30CC-4EE7-B8D8-6DA97AFA25B6}"/>
    <dgm:cxn modelId="{8217BCED-CE04-47A3-9765-75B55C922B9D}" type="presOf" srcId="{55E42E36-82D3-460B-9180-771470524AEA}" destId="{05E4A9F9-F3B6-41B5-BCAF-011587F9E82F}" srcOrd="0" destOrd="0" presId="urn:microsoft.com/office/officeart/2018/2/layout/IconVerticalSolidList"/>
    <dgm:cxn modelId="{AB758012-1B29-4DD8-B33E-ABF12015BACB}" srcId="{05EA2C23-6BEB-4F3C-8A28-4EC2545086F9}" destId="{FB9DA077-22F4-4437-B8F1-93DD4E017978}" srcOrd="1" destOrd="0" parTransId="{E9A4F7E0-716F-4CA2-9E04-741D1E24AF60}" sibTransId="{8FCFDD57-F23D-441D-85DC-50F6CC621B40}"/>
    <dgm:cxn modelId="{ADFB95A5-F57F-4CEF-BBDA-39F0083EB3C7}" type="presOf" srcId="{6DAD00CA-1798-41E2-B75F-6BE2F77F79E2}" destId="{E81100D3-3D90-4CEB-8B8B-F9F88DF6ACAA}" srcOrd="0" destOrd="0" presId="urn:microsoft.com/office/officeart/2018/2/layout/IconVerticalSolidList"/>
    <dgm:cxn modelId="{BC5195E8-D278-4641-9D36-CB6A55B9D54F}" srcId="{E745FDA1-C4EE-4460-8D93-091B6B8C4CE6}" destId="{204F8F33-17CE-4B62-96F9-3F507BE03791}" srcOrd="0" destOrd="0" parTransId="{56911749-9389-43B1-8025-520BC65CA18B}" sibTransId="{A848969D-7719-42D6-A2C6-1E306596329C}"/>
    <dgm:cxn modelId="{F4DFCDBB-0347-4720-A1A8-F455CFDD1306}" type="presOf" srcId="{05EA2C23-6BEB-4F3C-8A28-4EC2545086F9}" destId="{7E5F837B-BEFF-4FE0-89F4-025492C1CF60}" srcOrd="0" destOrd="0" presId="urn:microsoft.com/office/officeart/2018/2/layout/IconVerticalSolidList"/>
    <dgm:cxn modelId="{97FFC629-ED96-4CCD-A3A7-A2CEA947A27F}" type="presOf" srcId="{14AE5DA7-F234-4663-B174-094C0E6D393F}" destId="{C71F9B8A-9C32-4843-8B72-30BBD624479F}" srcOrd="0" destOrd="0" presId="urn:microsoft.com/office/officeart/2018/2/layout/IconVerticalSolidList"/>
    <dgm:cxn modelId="{4B0FC51E-1B42-4096-88A1-4CE12F2A767E}" type="presOf" srcId="{FB9DA077-22F4-4437-B8F1-93DD4E017978}" destId="{A1BDD012-30FC-4B50-B522-583B6432CE81}" srcOrd="0" destOrd="0" presId="urn:microsoft.com/office/officeart/2018/2/layout/IconVerticalSolidList"/>
    <dgm:cxn modelId="{9BCB7600-8ED8-4F5C-AD3E-7D9418B5A488}" srcId="{05EA2C23-6BEB-4F3C-8A28-4EC2545086F9}" destId="{14AE5DA7-F234-4663-B174-094C0E6D393F}" srcOrd="2" destOrd="0" parTransId="{0D2F1214-D897-4883-8BC1-DA37E3AE2A59}" sibTransId="{907A89A2-39E0-4198-807B-4CCF8915A6E9}"/>
    <dgm:cxn modelId="{9C7944D4-B06D-498C-B8DC-0ED8EB200160}" srcId="{05EA2C23-6BEB-4F3C-8A28-4EC2545086F9}" destId="{55E42E36-82D3-460B-9180-771470524AEA}" srcOrd="3" destOrd="0" parTransId="{76E7476E-EC23-45B1-8F58-DDCD4490E1EE}" sibTransId="{D57099F8-067F-4F6F-BDEE-C55D0FCD5A3A}"/>
    <dgm:cxn modelId="{EEEB0447-5C2C-4B61-A745-65B1B17CD8CF}" type="presOf" srcId="{2B24D296-C7D4-4656-96E4-5375EAE74E81}" destId="{F633DBF6-CE0E-4C37-9D47-A40CB6E6B521}" srcOrd="0" destOrd="0" presId="urn:microsoft.com/office/officeart/2018/2/layout/IconVerticalSolidList"/>
    <dgm:cxn modelId="{6D2850BA-F5FC-4548-9BE1-CA2B14760254}" srcId="{05EA2C23-6BEB-4F3C-8A28-4EC2545086F9}" destId="{2B24D296-C7D4-4656-96E4-5375EAE74E81}" srcOrd="0" destOrd="0" parTransId="{9C9F8B96-563B-4349-A462-534ABC3807E1}" sibTransId="{0E54C6DD-90E0-4F7D-9AB3-ADA5C08CFF70}"/>
    <dgm:cxn modelId="{5F309773-2BA7-43BE-8DA5-F051627A67C2}" type="presParOf" srcId="{7E5F837B-BEFF-4FE0-89F4-025492C1CF60}" destId="{B9F891CD-18EB-4DBB-9D91-28D3CD821DFD}" srcOrd="0" destOrd="0" presId="urn:microsoft.com/office/officeart/2018/2/layout/IconVerticalSolidList"/>
    <dgm:cxn modelId="{29811F3E-770C-4A9A-88EF-4643F808EB76}" type="presParOf" srcId="{B9F891CD-18EB-4DBB-9D91-28D3CD821DFD}" destId="{89534D29-347C-4F28-823B-B511E876EAF3}" srcOrd="0" destOrd="0" presId="urn:microsoft.com/office/officeart/2018/2/layout/IconVerticalSolidList"/>
    <dgm:cxn modelId="{D00067DC-0995-4D80-9CC5-C77855096447}" type="presParOf" srcId="{B9F891CD-18EB-4DBB-9D91-28D3CD821DFD}" destId="{982D8F36-CC98-4E17-B68B-85E68D86DDAE}" srcOrd="1" destOrd="0" presId="urn:microsoft.com/office/officeart/2018/2/layout/IconVerticalSolidList"/>
    <dgm:cxn modelId="{20E8791A-0025-4A76-81D1-E7F03C7B5C40}" type="presParOf" srcId="{B9F891CD-18EB-4DBB-9D91-28D3CD821DFD}" destId="{8D2FEAC9-7995-4EBE-ACEC-01D9E6DE4171}" srcOrd="2" destOrd="0" presId="urn:microsoft.com/office/officeart/2018/2/layout/IconVerticalSolidList"/>
    <dgm:cxn modelId="{8B0E463F-920B-4EF9-93CF-98DDC255DDF6}" type="presParOf" srcId="{B9F891CD-18EB-4DBB-9D91-28D3CD821DFD}" destId="{F633DBF6-CE0E-4C37-9D47-A40CB6E6B521}" srcOrd="3" destOrd="0" presId="urn:microsoft.com/office/officeart/2018/2/layout/IconVerticalSolidList"/>
    <dgm:cxn modelId="{98B201AA-F0FA-42F3-BADC-51DD45973BCC}" type="presParOf" srcId="{7E5F837B-BEFF-4FE0-89F4-025492C1CF60}" destId="{D5C035C4-0C27-48F9-A61A-77233D9CE4D4}" srcOrd="1" destOrd="0" presId="urn:microsoft.com/office/officeart/2018/2/layout/IconVerticalSolidList"/>
    <dgm:cxn modelId="{21EC374C-DEDC-47F4-A6CE-E0E7BB54CD85}" type="presParOf" srcId="{7E5F837B-BEFF-4FE0-89F4-025492C1CF60}" destId="{7F4857DE-078D-4C93-9DA1-D488F4C12E60}" srcOrd="2" destOrd="0" presId="urn:microsoft.com/office/officeart/2018/2/layout/IconVerticalSolidList"/>
    <dgm:cxn modelId="{145C4419-F4B9-4780-8340-E1153FC1321E}" type="presParOf" srcId="{7F4857DE-078D-4C93-9DA1-D488F4C12E60}" destId="{A25C7B53-CFC0-4CBB-93B9-B04B5A31001E}" srcOrd="0" destOrd="0" presId="urn:microsoft.com/office/officeart/2018/2/layout/IconVerticalSolidList"/>
    <dgm:cxn modelId="{15915D89-6980-4D33-A949-B48AB42BD13E}" type="presParOf" srcId="{7F4857DE-078D-4C93-9DA1-D488F4C12E60}" destId="{07196F85-02AB-4DB0-8818-6E9B9E9E58A6}" srcOrd="1" destOrd="0" presId="urn:microsoft.com/office/officeart/2018/2/layout/IconVerticalSolidList"/>
    <dgm:cxn modelId="{EE102441-01D8-489F-92A8-83AE6309142C}" type="presParOf" srcId="{7F4857DE-078D-4C93-9DA1-D488F4C12E60}" destId="{AB395D2C-AE51-473E-80AA-2B497CA83A04}" srcOrd="2" destOrd="0" presId="urn:microsoft.com/office/officeart/2018/2/layout/IconVerticalSolidList"/>
    <dgm:cxn modelId="{B44FC696-6044-461E-A11C-DB03B17A80C1}" type="presParOf" srcId="{7F4857DE-078D-4C93-9DA1-D488F4C12E60}" destId="{A1BDD012-30FC-4B50-B522-583B6432CE81}" srcOrd="3" destOrd="0" presId="urn:microsoft.com/office/officeart/2018/2/layout/IconVerticalSolidList"/>
    <dgm:cxn modelId="{B614C4F5-502C-4406-A8D8-B588F6CB1D02}" type="presParOf" srcId="{7E5F837B-BEFF-4FE0-89F4-025492C1CF60}" destId="{EC14D708-7195-4EAC-A0EA-50794D950388}" srcOrd="3" destOrd="0" presId="urn:microsoft.com/office/officeart/2018/2/layout/IconVerticalSolidList"/>
    <dgm:cxn modelId="{AF1B5B00-76AA-4297-B323-E15D955DDAA0}" type="presParOf" srcId="{7E5F837B-BEFF-4FE0-89F4-025492C1CF60}" destId="{A5E589E9-76C3-434C-BE17-4A0DE9F2FD6E}" srcOrd="4" destOrd="0" presId="urn:microsoft.com/office/officeart/2018/2/layout/IconVerticalSolidList"/>
    <dgm:cxn modelId="{3C0C3667-818E-412E-B6E2-52B6CC5AE474}" type="presParOf" srcId="{A5E589E9-76C3-434C-BE17-4A0DE9F2FD6E}" destId="{6801AF54-6FA7-491F-A5E2-D5613F977675}" srcOrd="0" destOrd="0" presId="urn:microsoft.com/office/officeart/2018/2/layout/IconVerticalSolidList"/>
    <dgm:cxn modelId="{6CA69EDF-024E-4CE0-BA6C-E219E1DB86AF}" type="presParOf" srcId="{A5E589E9-76C3-434C-BE17-4A0DE9F2FD6E}" destId="{80A10E54-E6CC-44AD-825C-38A63C64518B}" srcOrd="1" destOrd="0" presId="urn:microsoft.com/office/officeart/2018/2/layout/IconVerticalSolidList"/>
    <dgm:cxn modelId="{EC140FE3-36E0-4765-8219-400174174D2D}" type="presParOf" srcId="{A5E589E9-76C3-434C-BE17-4A0DE9F2FD6E}" destId="{04B48A20-EA5A-4A63-99A4-AD79AFA6509C}" srcOrd="2" destOrd="0" presId="urn:microsoft.com/office/officeart/2018/2/layout/IconVerticalSolidList"/>
    <dgm:cxn modelId="{9B1F6035-20FC-4049-81EB-6C9F2867A6CF}" type="presParOf" srcId="{A5E589E9-76C3-434C-BE17-4A0DE9F2FD6E}" destId="{C71F9B8A-9C32-4843-8B72-30BBD624479F}" srcOrd="3" destOrd="0" presId="urn:microsoft.com/office/officeart/2018/2/layout/IconVerticalSolidList"/>
    <dgm:cxn modelId="{F8941227-307E-4BC9-8BCA-17121172D219}" type="presParOf" srcId="{7E5F837B-BEFF-4FE0-89F4-025492C1CF60}" destId="{23EE1EC5-3A98-4034-AF9C-D0D01D488F45}" srcOrd="5" destOrd="0" presId="urn:microsoft.com/office/officeart/2018/2/layout/IconVerticalSolidList"/>
    <dgm:cxn modelId="{9118D369-469F-4372-A048-071CA08438CC}" type="presParOf" srcId="{7E5F837B-BEFF-4FE0-89F4-025492C1CF60}" destId="{3644412F-9FC0-4B2A-9BA8-3953C16EFAAB}" srcOrd="6" destOrd="0" presId="urn:microsoft.com/office/officeart/2018/2/layout/IconVerticalSolidList"/>
    <dgm:cxn modelId="{8915BB00-C607-4987-8AE9-7CA27A3234E5}" type="presParOf" srcId="{3644412F-9FC0-4B2A-9BA8-3953C16EFAAB}" destId="{93F648E5-F9C3-47BD-B1D1-68A85C2FFBF3}" srcOrd="0" destOrd="0" presId="urn:microsoft.com/office/officeart/2018/2/layout/IconVerticalSolidList"/>
    <dgm:cxn modelId="{2ECCF293-9BD0-479B-B531-2E6577A4BABD}" type="presParOf" srcId="{3644412F-9FC0-4B2A-9BA8-3953C16EFAAB}" destId="{45970224-B700-4E03-B2AE-198D6770B86B}" srcOrd="1" destOrd="0" presId="urn:microsoft.com/office/officeart/2018/2/layout/IconVerticalSolidList"/>
    <dgm:cxn modelId="{1EE10AC7-0425-4235-9CD3-DEFDECC3BE01}" type="presParOf" srcId="{3644412F-9FC0-4B2A-9BA8-3953C16EFAAB}" destId="{33941F89-7C07-4C2E-91A0-31EA3D8516B5}" srcOrd="2" destOrd="0" presId="urn:microsoft.com/office/officeart/2018/2/layout/IconVerticalSolidList"/>
    <dgm:cxn modelId="{C5323D5E-2413-4C11-AE7F-9009BEFE9D5E}" type="presParOf" srcId="{3644412F-9FC0-4B2A-9BA8-3953C16EFAAB}" destId="{05E4A9F9-F3B6-41B5-BCAF-011587F9E82F}" srcOrd="3" destOrd="0" presId="urn:microsoft.com/office/officeart/2018/2/layout/IconVerticalSolidList"/>
    <dgm:cxn modelId="{108CD591-6C25-4851-A57E-A1004D4298BA}" type="presParOf" srcId="{3644412F-9FC0-4B2A-9BA8-3953C16EFAAB}" destId="{E81100D3-3D90-4CEB-8B8B-F9F88DF6ACAA}" srcOrd="4" destOrd="0" presId="urn:microsoft.com/office/officeart/2018/2/layout/IconVerticalSolidList"/>
    <dgm:cxn modelId="{C0F2C224-72E9-414B-BB78-C2E00CF9F269}" type="presParOf" srcId="{7E5F837B-BEFF-4FE0-89F4-025492C1CF60}" destId="{745DF50B-027D-447A-A991-0B1EE20D130C}" srcOrd="7" destOrd="0" presId="urn:microsoft.com/office/officeart/2018/2/layout/IconVerticalSolidList"/>
    <dgm:cxn modelId="{3501B47E-1A5A-4CF0-BEC0-B6650B1A0E26}" type="presParOf" srcId="{7E5F837B-BEFF-4FE0-89F4-025492C1CF60}" destId="{914A5C96-9C1C-44DC-A4AC-365492FC6EB7}" srcOrd="8" destOrd="0" presId="urn:microsoft.com/office/officeart/2018/2/layout/IconVerticalSolidList"/>
    <dgm:cxn modelId="{614B8ABF-8045-4F05-B322-0984FCCB9BF0}" type="presParOf" srcId="{914A5C96-9C1C-44DC-A4AC-365492FC6EB7}" destId="{E4F503A5-6E69-4EBD-B011-1A1486F85A2E}" srcOrd="0" destOrd="0" presId="urn:microsoft.com/office/officeart/2018/2/layout/IconVerticalSolidList"/>
    <dgm:cxn modelId="{8B7647E7-9223-4E14-AFEE-4A3580C5278C}" type="presParOf" srcId="{914A5C96-9C1C-44DC-A4AC-365492FC6EB7}" destId="{12D8AB74-5D12-4C2D-852A-28BC634406D8}" srcOrd="1" destOrd="0" presId="urn:microsoft.com/office/officeart/2018/2/layout/IconVerticalSolidList"/>
    <dgm:cxn modelId="{AFBF21DD-4DE6-493E-A386-5D126178240A}" type="presParOf" srcId="{914A5C96-9C1C-44DC-A4AC-365492FC6EB7}" destId="{F8F72495-48AC-4E88-B36A-E24B8036D888}" srcOrd="2" destOrd="0" presId="urn:microsoft.com/office/officeart/2018/2/layout/IconVerticalSolidList"/>
    <dgm:cxn modelId="{A8F59752-81ED-4A1B-835A-D0C39EAA7E52}" type="presParOf" srcId="{914A5C96-9C1C-44DC-A4AC-365492FC6EB7}" destId="{F6C30BF9-C3C7-447E-915E-84AC12042359}" srcOrd="3" destOrd="0" presId="urn:microsoft.com/office/officeart/2018/2/layout/IconVerticalSolidList"/>
    <dgm:cxn modelId="{1A327B44-DED1-405C-A3D8-497D442B5D5E}" type="presParOf" srcId="{914A5C96-9C1C-44DC-A4AC-365492FC6EB7}" destId="{91F05D16-93AB-4D4D-8022-32AF111EFC7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1705F-2C3C-4053-8802-903EE6D287D5}">
      <dsp:nvSpPr>
        <dsp:cNvPr id="0" name=""/>
        <dsp:cNvSpPr/>
      </dsp:nvSpPr>
      <dsp:spPr>
        <a:xfrm>
          <a:off x="1957" y="1815848"/>
          <a:ext cx="1908452" cy="604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IE" sz="2100" kern="1200" dirty="0"/>
            <a:t>Student</a:t>
          </a:r>
          <a:endParaRPr lang="en-US" sz="2100" kern="1200" dirty="0"/>
        </a:p>
      </dsp:txBody>
      <dsp:txXfrm>
        <a:off x="1957" y="1815848"/>
        <a:ext cx="1908452" cy="604800"/>
      </dsp:txXfrm>
    </dsp:sp>
    <dsp:sp modelId="{D156C23E-75EA-4D38-9267-5A363803C3B9}">
      <dsp:nvSpPr>
        <dsp:cNvPr id="0" name=""/>
        <dsp:cNvSpPr/>
      </dsp:nvSpPr>
      <dsp:spPr>
        <a:xfrm>
          <a:off x="1957" y="2420648"/>
          <a:ext cx="1908452" cy="126819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IE" sz="2100" kern="1200" dirty="0"/>
            <a:t>Novice</a:t>
          </a:r>
          <a:endParaRPr lang="en-US" sz="2100" kern="1200" dirty="0"/>
        </a:p>
        <a:p>
          <a:pPr marL="228600" lvl="1" indent="-228600" algn="l" defTabSz="933450">
            <a:lnSpc>
              <a:spcPct val="90000"/>
            </a:lnSpc>
            <a:spcBef>
              <a:spcPct val="0"/>
            </a:spcBef>
            <a:spcAft>
              <a:spcPct val="15000"/>
            </a:spcAft>
            <a:buChar char="••"/>
          </a:pPr>
          <a:r>
            <a:rPr lang="en-IE" sz="2100" kern="1200" dirty="0"/>
            <a:t>Intermediary</a:t>
          </a:r>
          <a:endParaRPr lang="en-US" sz="2100" kern="1200" dirty="0"/>
        </a:p>
        <a:p>
          <a:pPr marL="228600" lvl="1" indent="-228600" algn="l" defTabSz="933450">
            <a:lnSpc>
              <a:spcPct val="90000"/>
            </a:lnSpc>
            <a:spcBef>
              <a:spcPct val="0"/>
            </a:spcBef>
            <a:spcAft>
              <a:spcPct val="15000"/>
            </a:spcAft>
            <a:buChar char="••"/>
          </a:pPr>
          <a:r>
            <a:rPr lang="en-IE" sz="2100" kern="1200" dirty="0"/>
            <a:t>Expert</a:t>
          </a:r>
          <a:endParaRPr lang="en-US" sz="2100" kern="1200" dirty="0"/>
        </a:p>
      </dsp:txBody>
      <dsp:txXfrm>
        <a:off x="1957" y="2420648"/>
        <a:ext cx="1908452" cy="1268190"/>
      </dsp:txXfrm>
    </dsp:sp>
    <dsp:sp modelId="{35B00539-C7E4-49DF-AD25-E082A377005E}">
      <dsp:nvSpPr>
        <dsp:cNvPr id="0" name=""/>
        <dsp:cNvSpPr/>
      </dsp:nvSpPr>
      <dsp:spPr>
        <a:xfrm>
          <a:off x="2177593" y="1815848"/>
          <a:ext cx="1908452" cy="604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IE" sz="2100" kern="1200" dirty="0"/>
            <a:t>Academic</a:t>
          </a:r>
          <a:endParaRPr lang="en-US" sz="2100" kern="1200" dirty="0"/>
        </a:p>
      </dsp:txBody>
      <dsp:txXfrm>
        <a:off x="2177593" y="1815848"/>
        <a:ext cx="1908452" cy="604800"/>
      </dsp:txXfrm>
    </dsp:sp>
    <dsp:sp modelId="{3A75C59E-B313-4A0A-8C6D-8636DFCF82E0}">
      <dsp:nvSpPr>
        <dsp:cNvPr id="0" name=""/>
        <dsp:cNvSpPr/>
      </dsp:nvSpPr>
      <dsp:spPr>
        <a:xfrm>
          <a:off x="2177593" y="2420648"/>
          <a:ext cx="1908452" cy="126819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IE" sz="2100" kern="1200" dirty="0"/>
            <a:t>Novice</a:t>
          </a:r>
          <a:endParaRPr lang="en-US" sz="2100" kern="1200" dirty="0"/>
        </a:p>
        <a:p>
          <a:pPr marL="228600" lvl="1" indent="-228600" algn="l" defTabSz="933450">
            <a:lnSpc>
              <a:spcPct val="90000"/>
            </a:lnSpc>
            <a:spcBef>
              <a:spcPct val="0"/>
            </a:spcBef>
            <a:spcAft>
              <a:spcPct val="15000"/>
            </a:spcAft>
            <a:buChar char="••"/>
          </a:pPr>
          <a:r>
            <a:rPr lang="en-IE" sz="2100" kern="1200" dirty="0"/>
            <a:t>Intermediary</a:t>
          </a:r>
          <a:endParaRPr lang="en-US" sz="2100" kern="1200" dirty="0"/>
        </a:p>
        <a:p>
          <a:pPr marL="228600" lvl="1" indent="-228600" algn="l" defTabSz="933450">
            <a:lnSpc>
              <a:spcPct val="90000"/>
            </a:lnSpc>
            <a:spcBef>
              <a:spcPct val="0"/>
            </a:spcBef>
            <a:spcAft>
              <a:spcPct val="15000"/>
            </a:spcAft>
            <a:buChar char="••"/>
          </a:pPr>
          <a:r>
            <a:rPr lang="en-IE" sz="2100" kern="1200" dirty="0"/>
            <a:t>Expert</a:t>
          </a:r>
          <a:endParaRPr lang="en-US" sz="2100" kern="1200" dirty="0"/>
        </a:p>
      </dsp:txBody>
      <dsp:txXfrm>
        <a:off x="2177593" y="2420648"/>
        <a:ext cx="1908452" cy="1268190"/>
      </dsp:txXfrm>
    </dsp:sp>
    <dsp:sp modelId="{5AFCB0B3-191D-4FE8-83F3-98A806BEE3D9}">
      <dsp:nvSpPr>
        <dsp:cNvPr id="0" name=""/>
        <dsp:cNvSpPr/>
      </dsp:nvSpPr>
      <dsp:spPr>
        <a:xfrm>
          <a:off x="4353229" y="1815848"/>
          <a:ext cx="1908452" cy="604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IE" sz="2100" kern="1200" dirty="0"/>
            <a:t>Organisation</a:t>
          </a:r>
          <a:endParaRPr lang="en-US" sz="2100" kern="1200" dirty="0"/>
        </a:p>
      </dsp:txBody>
      <dsp:txXfrm>
        <a:off x="4353229" y="1815848"/>
        <a:ext cx="1908452" cy="604800"/>
      </dsp:txXfrm>
    </dsp:sp>
    <dsp:sp modelId="{720A890C-2D6A-4A15-BD1F-0F57D129AFF5}">
      <dsp:nvSpPr>
        <dsp:cNvPr id="0" name=""/>
        <dsp:cNvSpPr/>
      </dsp:nvSpPr>
      <dsp:spPr>
        <a:xfrm>
          <a:off x="4353229" y="2420648"/>
          <a:ext cx="1908452" cy="126819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IE" sz="2100" kern="1200" dirty="0"/>
            <a:t>Novice</a:t>
          </a:r>
          <a:endParaRPr lang="en-US" sz="2100" kern="1200" dirty="0"/>
        </a:p>
        <a:p>
          <a:pPr marL="228600" lvl="1" indent="-228600" algn="l" defTabSz="933450">
            <a:lnSpc>
              <a:spcPct val="90000"/>
            </a:lnSpc>
            <a:spcBef>
              <a:spcPct val="0"/>
            </a:spcBef>
            <a:spcAft>
              <a:spcPct val="15000"/>
            </a:spcAft>
            <a:buChar char="••"/>
          </a:pPr>
          <a:r>
            <a:rPr lang="en-IE" sz="2100" kern="1200" dirty="0"/>
            <a:t>Intermediary</a:t>
          </a:r>
          <a:endParaRPr lang="en-US" sz="2100" kern="1200" dirty="0"/>
        </a:p>
        <a:p>
          <a:pPr marL="228600" lvl="1" indent="-228600" algn="l" defTabSz="933450">
            <a:lnSpc>
              <a:spcPct val="90000"/>
            </a:lnSpc>
            <a:spcBef>
              <a:spcPct val="0"/>
            </a:spcBef>
            <a:spcAft>
              <a:spcPct val="15000"/>
            </a:spcAft>
            <a:buChar char="••"/>
          </a:pPr>
          <a:r>
            <a:rPr lang="en-IE" sz="2100" kern="1200" dirty="0"/>
            <a:t>Expert</a:t>
          </a:r>
          <a:endParaRPr lang="en-US" sz="2100" kern="1200" dirty="0"/>
        </a:p>
      </dsp:txBody>
      <dsp:txXfrm>
        <a:off x="4353229" y="2420648"/>
        <a:ext cx="1908452" cy="12681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14B099-21FE-4516-B177-67E1544B5F2E}">
      <dsp:nvSpPr>
        <dsp:cNvPr id="0" name=""/>
        <dsp:cNvSpPr/>
      </dsp:nvSpPr>
      <dsp:spPr>
        <a:xfrm>
          <a:off x="0" y="2175669"/>
          <a:ext cx="10515600" cy="0"/>
        </a:xfrm>
        <a:prstGeom prst="line">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tailEnd type="triangle" w="lg" len="lg"/>
        </a:ln>
        <a:effectLst/>
      </dsp:spPr>
      <dsp:style>
        <a:lnRef idx="1">
          <a:scrgbClr r="0" g="0" b="0"/>
        </a:lnRef>
        <a:fillRef idx="1">
          <a:scrgbClr r="0" g="0" b="0"/>
        </a:fillRef>
        <a:effectRef idx="2">
          <a:scrgbClr r="0" g="0" b="0"/>
        </a:effectRef>
        <a:fontRef idx="minor"/>
      </dsp:style>
    </dsp:sp>
    <dsp:sp modelId="{17091484-EBCC-41D8-AC19-60D3A3B367CB}">
      <dsp:nvSpPr>
        <dsp:cNvPr id="0" name=""/>
        <dsp:cNvSpPr/>
      </dsp:nvSpPr>
      <dsp:spPr>
        <a:xfrm>
          <a:off x="292875" y="2336668"/>
          <a:ext cx="4283463"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755650">
            <a:lnSpc>
              <a:spcPct val="90000"/>
            </a:lnSpc>
            <a:spcBef>
              <a:spcPct val="0"/>
            </a:spcBef>
            <a:spcAft>
              <a:spcPct val="35000"/>
            </a:spcAft>
            <a:defRPr b="1"/>
          </a:pPr>
          <a:r>
            <a:rPr lang="en-US" sz="1700" kern="1200" dirty="0"/>
            <a:t>2015</a:t>
          </a:r>
        </a:p>
      </dsp:txBody>
      <dsp:txXfrm>
        <a:off x="292875" y="2336668"/>
        <a:ext cx="4283463" cy="491701"/>
      </dsp:txXfrm>
    </dsp:sp>
    <dsp:sp modelId="{E9287A0F-D432-4BA2-90A7-EC8ED6898872}">
      <dsp:nvSpPr>
        <dsp:cNvPr id="0" name=""/>
        <dsp:cNvSpPr/>
      </dsp:nvSpPr>
      <dsp:spPr>
        <a:xfrm>
          <a:off x="821" y="607011"/>
          <a:ext cx="4867572" cy="741903"/>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4460" tIns="124460" rIns="124460" bIns="124460" numCol="1" spcCol="1270" anchor="ctr" anchorCtr="0">
          <a:noAutofit/>
        </a:bodyPr>
        <a:lstStyle/>
        <a:p>
          <a:pPr lvl="0" algn="l" defTabSz="622300">
            <a:lnSpc>
              <a:spcPct val="90000"/>
            </a:lnSpc>
            <a:spcBef>
              <a:spcPct val="0"/>
            </a:spcBef>
            <a:spcAft>
              <a:spcPct val="35000"/>
            </a:spcAft>
          </a:pPr>
          <a:r>
            <a:rPr lang="en-US" sz="1400" kern="1200" dirty="0"/>
            <a:t>Moving in time to a digital tune (McTaggart, 2015)</a:t>
          </a:r>
        </a:p>
      </dsp:txBody>
      <dsp:txXfrm>
        <a:off x="37038" y="643228"/>
        <a:ext cx="4795138" cy="669469"/>
      </dsp:txXfrm>
    </dsp:sp>
    <dsp:sp modelId="{76636572-6220-4248-936B-F1EC4D753643}">
      <dsp:nvSpPr>
        <dsp:cNvPr id="0" name=""/>
        <dsp:cNvSpPr/>
      </dsp:nvSpPr>
      <dsp:spPr>
        <a:xfrm>
          <a:off x="2434607" y="1348914"/>
          <a:ext cx="0" cy="82675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4F78A24-6C16-4818-9D0F-6A8EC0EE1D11}">
      <dsp:nvSpPr>
        <dsp:cNvPr id="0" name=""/>
        <dsp:cNvSpPr/>
      </dsp:nvSpPr>
      <dsp:spPr>
        <a:xfrm>
          <a:off x="3116068" y="1522968"/>
          <a:ext cx="4283463"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755650">
            <a:lnSpc>
              <a:spcPct val="90000"/>
            </a:lnSpc>
            <a:spcBef>
              <a:spcPct val="0"/>
            </a:spcBef>
            <a:spcAft>
              <a:spcPct val="35000"/>
            </a:spcAft>
            <a:defRPr b="1"/>
          </a:pPr>
          <a:r>
            <a:rPr lang="en-US" sz="1700" kern="1200" dirty="0"/>
            <a:t>2016</a:t>
          </a:r>
        </a:p>
      </dsp:txBody>
      <dsp:txXfrm>
        <a:off x="3116068" y="1522968"/>
        <a:ext cx="4283463" cy="491701"/>
      </dsp:txXfrm>
    </dsp:sp>
    <dsp:sp modelId="{FB792BF0-BE23-4674-9203-2E8878B7878F}">
      <dsp:nvSpPr>
        <dsp:cNvPr id="0" name=""/>
        <dsp:cNvSpPr/>
      </dsp:nvSpPr>
      <dsp:spPr>
        <a:xfrm>
          <a:off x="2401972" y="2143033"/>
          <a:ext cx="65270" cy="6527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DB52917-F3D7-43AD-9381-8DE085355C28}">
      <dsp:nvSpPr>
        <dsp:cNvPr id="0" name=""/>
        <dsp:cNvSpPr/>
      </dsp:nvSpPr>
      <dsp:spPr>
        <a:xfrm>
          <a:off x="2824013" y="3002423"/>
          <a:ext cx="4867572" cy="741903"/>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4460" tIns="124460" rIns="124460" bIns="124460" numCol="1" spcCol="1270" anchor="ctr" anchorCtr="0">
          <a:noAutofit/>
        </a:bodyPr>
        <a:lstStyle/>
        <a:p>
          <a:pPr lvl="0" algn="l" defTabSz="622300">
            <a:lnSpc>
              <a:spcPct val="90000"/>
            </a:lnSpc>
            <a:spcBef>
              <a:spcPct val="0"/>
            </a:spcBef>
            <a:spcAft>
              <a:spcPct val="35000"/>
            </a:spcAft>
          </a:pPr>
          <a:r>
            <a:rPr lang="en-US" sz="1400" kern="1200" dirty="0"/>
            <a:t>A big day out or repent at leisure (McTaggart et al., 2016)</a:t>
          </a:r>
        </a:p>
      </dsp:txBody>
      <dsp:txXfrm>
        <a:off x="2860230" y="3038640"/>
        <a:ext cx="4795138" cy="669469"/>
      </dsp:txXfrm>
    </dsp:sp>
    <dsp:sp modelId="{F3AEB614-EE95-4FF0-BBA0-8A2657A0EA51}">
      <dsp:nvSpPr>
        <dsp:cNvPr id="0" name=""/>
        <dsp:cNvSpPr/>
      </dsp:nvSpPr>
      <dsp:spPr>
        <a:xfrm>
          <a:off x="5257800" y="2175668"/>
          <a:ext cx="0" cy="82675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4C56C23-92FF-4C40-BE19-262EBC8CA952}">
      <dsp:nvSpPr>
        <dsp:cNvPr id="0" name=""/>
        <dsp:cNvSpPr/>
      </dsp:nvSpPr>
      <dsp:spPr>
        <a:xfrm>
          <a:off x="5939260" y="2336668"/>
          <a:ext cx="4283463"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755650">
            <a:lnSpc>
              <a:spcPct val="90000"/>
            </a:lnSpc>
            <a:spcBef>
              <a:spcPct val="0"/>
            </a:spcBef>
            <a:spcAft>
              <a:spcPct val="35000"/>
            </a:spcAft>
            <a:defRPr b="1"/>
          </a:pPr>
          <a:r>
            <a:rPr lang="en-US" sz="1700" kern="1200" dirty="0"/>
            <a:t>2018</a:t>
          </a:r>
        </a:p>
      </dsp:txBody>
      <dsp:txXfrm>
        <a:off x="5939260" y="2336668"/>
        <a:ext cx="4283463" cy="491701"/>
      </dsp:txXfrm>
    </dsp:sp>
    <dsp:sp modelId="{38D11019-5DD0-427A-B457-7BF524E60F20}">
      <dsp:nvSpPr>
        <dsp:cNvPr id="0" name=""/>
        <dsp:cNvSpPr/>
      </dsp:nvSpPr>
      <dsp:spPr>
        <a:xfrm>
          <a:off x="5225164" y="2143033"/>
          <a:ext cx="65270" cy="6527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112D5A3-6D56-42D6-8B41-A78A761C3577}">
      <dsp:nvSpPr>
        <dsp:cNvPr id="0" name=""/>
        <dsp:cNvSpPr/>
      </dsp:nvSpPr>
      <dsp:spPr>
        <a:xfrm>
          <a:off x="5647205" y="607011"/>
          <a:ext cx="4867572" cy="741903"/>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4460" tIns="124460" rIns="124460" bIns="124460" numCol="1" spcCol="1270" anchor="ctr" anchorCtr="0">
          <a:noAutofit/>
        </a:bodyPr>
        <a:lstStyle/>
        <a:p>
          <a:pPr lvl="0" algn="l" defTabSz="622300">
            <a:lnSpc>
              <a:spcPct val="90000"/>
            </a:lnSpc>
            <a:spcBef>
              <a:spcPct val="0"/>
            </a:spcBef>
            <a:spcAft>
              <a:spcPct val="35000"/>
            </a:spcAft>
          </a:pPr>
          <a:r>
            <a:rPr lang="en-US" sz="1400" kern="1200" dirty="0"/>
            <a:t>A Road Less Travelled, a Road Nonetheless (McTaggart et al., 2018)</a:t>
          </a:r>
        </a:p>
      </dsp:txBody>
      <dsp:txXfrm>
        <a:off x="5683422" y="643228"/>
        <a:ext cx="4795138" cy="669469"/>
      </dsp:txXfrm>
    </dsp:sp>
    <dsp:sp modelId="{642F019D-5714-483E-8B44-82C293855177}">
      <dsp:nvSpPr>
        <dsp:cNvPr id="0" name=""/>
        <dsp:cNvSpPr/>
      </dsp:nvSpPr>
      <dsp:spPr>
        <a:xfrm>
          <a:off x="8080992" y="1348914"/>
          <a:ext cx="0" cy="82675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375E1F-AE42-4F7E-860B-B251E09CBDB7}">
      <dsp:nvSpPr>
        <dsp:cNvPr id="0" name=""/>
        <dsp:cNvSpPr/>
      </dsp:nvSpPr>
      <dsp:spPr>
        <a:xfrm>
          <a:off x="8048357" y="2143033"/>
          <a:ext cx="65270" cy="6527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4D29-347C-4F28-823B-B511E876EAF3}">
      <dsp:nvSpPr>
        <dsp:cNvPr id="0" name=""/>
        <dsp:cNvSpPr/>
      </dsp:nvSpPr>
      <dsp:spPr>
        <a:xfrm>
          <a:off x="0" y="5522"/>
          <a:ext cx="10515600" cy="6615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D8F36-CC98-4E17-B68B-85E68D86DDAE}">
      <dsp:nvSpPr>
        <dsp:cNvPr id="0" name=""/>
        <dsp:cNvSpPr/>
      </dsp:nvSpPr>
      <dsp:spPr>
        <a:xfrm>
          <a:off x="200122" y="154373"/>
          <a:ext cx="364214" cy="363858"/>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33DBF6-CE0E-4C37-9D47-A40CB6E6B521}">
      <dsp:nvSpPr>
        <dsp:cNvPr id="0" name=""/>
        <dsp:cNvSpPr/>
      </dsp:nvSpPr>
      <dsp:spPr>
        <a:xfrm>
          <a:off x="764459" y="5522"/>
          <a:ext cx="9716604"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Aim- To bring ideas of professionalism and concepts of professional practice into mainstream leadership practice.</a:t>
          </a:r>
          <a:endParaRPr lang="en-US" sz="2000" kern="1200" dirty="0"/>
        </a:p>
      </dsp:txBody>
      <dsp:txXfrm>
        <a:off x="764459" y="5522"/>
        <a:ext cx="9716604" cy="723583"/>
      </dsp:txXfrm>
    </dsp:sp>
    <dsp:sp modelId="{A25C7B53-CFC0-4CBB-93B9-B04B5A31001E}">
      <dsp:nvSpPr>
        <dsp:cNvPr id="0" name=""/>
        <dsp:cNvSpPr/>
      </dsp:nvSpPr>
      <dsp:spPr>
        <a:xfrm>
          <a:off x="0" y="910001"/>
          <a:ext cx="10515600" cy="6615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96F85-02AB-4DB0-8818-6E9B9E9E58A6}">
      <dsp:nvSpPr>
        <dsp:cNvPr id="0" name=""/>
        <dsp:cNvSpPr/>
      </dsp:nvSpPr>
      <dsp:spPr>
        <a:xfrm>
          <a:off x="200122" y="1058852"/>
          <a:ext cx="364214" cy="363858"/>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BDD012-30FC-4B50-B522-583B6432CE81}">
      <dsp:nvSpPr>
        <dsp:cNvPr id="0" name=""/>
        <dsp:cNvSpPr/>
      </dsp:nvSpPr>
      <dsp:spPr>
        <a:xfrm>
          <a:off x="764459" y="910001"/>
          <a:ext cx="9716604"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Goal-To support career progression, diversification and self-actualisation.</a:t>
          </a:r>
          <a:endParaRPr lang="en-US" sz="2000" kern="1200" dirty="0"/>
        </a:p>
      </dsp:txBody>
      <dsp:txXfrm>
        <a:off x="764459" y="910001"/>
        <a:ext cx="9716604" cy="723583"/>
      </dsp:txXfrm>
    </dsp:sp>
    <dsp:sp modelId="{6801AF54-6FA7-491F-A5E2-D5613F977675}">
      <dsp:nvSpPr>
        <dsp:cNvPr id="0" name=""/>
        <dsp:cNvSpPr/>
      </dsp:nvSpPr>
      <dsp:spPr>
        <a:xfrm>
          <a:off x="0" y="1814480"/>
          <a:ext cx="10515600" cy="6615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A10E54-E6CC-44AD-825C-38A63C64518B}">
      <dsp:nvSpPr>
        <dsp:cNvPr id="0" name=""/>
        <dsp:cNvSpPr/>
      </dsp:nvSpPr>
      <dsp:spPr>
        <a:xfrm>
          <a:off x="200122" y="1963331"/>
          <a:ext cx="364214" cy="363858"/>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1F9B8A-9C32-4843-8B72-30BBD624479F}">
      <dsp:nvSpPr>
        <dsp:cNvPr id="0" name=""/>
        <dsp:cNvSpPr/>
      </dsp:nvSpPr>
      <dsp:spPr>
        <a:xfrm>
          <a:off x="764459" y="1814480"/>
          <a:ext cx="9716604"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Delivery Model - Online live lectures. Residential once per term, live-streamed and recorded. </a:t>
          </a:r>
          <a:endParaRPr lang="en-US" sz="2000" kern="1200" dirty="0"/>
        </a:p>
      </dsp:txBody>
      <dsp:txXfrm>
        <a:off x="764459" y="1814480"/>
        <a:ext cx="9716604" cy="723583"/>
      </dsp:txXfrm>
    </dsp:sp>
    <dsp:sp modelId="{93F648E5-F9C3-47BD-B1D1-68A85C2FFBF3}">
      <dsp:nvSpPr>
        <dsp:cNvPr id="0" name=""/>
        <dsp:cNvSpPr/>
      </dsp:nvSpPr>
      <dsp:spPr>
        <a:xfrm>
          <a:off x="0" y="2732607"/>
          <a:ext cx="10515600" cy="6615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70224-B700-4E03-B2AE-198D6770B86B}">
      <dsp:nvSpPr>
        <dsp:cNvPr id="0" name=""/>
        <dsp:cNvSpPr/>
      </dsp:nvSpPr>
      <dsp:spPr>
        <a:xfrm>
          <a:off x="200122" y="2867810"/>
          <a:ext cx="364214" cy="363858"/>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E4A9F9-F3B6-41B5-BCAF-011587F9E82F}">
      <dsp:nvSpPr>
        <dsp:cNvPr id="0" name=""/>
        <dsp:cNvSpPr/>
      </dsp:nvSpPr>
      <dsp:spPr>
        <a:xfrm>
          <a:off x="764459" y="2718959"/>
          <a:ext cx="4732020"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Two years part-time- </a:t>
          </a:r>
          <a:endParaRPr lang="en-US" sz="2000" kern="1200" dirty="0"/>
        </a:p>
      </dsp:txBody>
      <dsp:txXfrm>
        <a:off x="764459" y="2718959"/>
        <a:ext cx="4732020" cy="723583"/>
      </dsp:txXfrm>
    </dsp:sp>
    <dsp:sp modelId="{E81100D3-3D90-4CEB-8B8B-F9F88DF6ACAA}">
      <dsp:nvSpPr>
        <dsp:cNvPr id="0" name=""/>
        <dsp:cNvSpPr/>
      </dsp:nvSpPr>
      <dsp:spPr>
        <a:xfrm>
          <a:off x="5496479" y="2718959"/>
          <a:ext cx="4984584"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Year One- Theoretical</a:t>
          </a:r>
          <a:endParaRPr lang="en-US" sz="2000" kern="1200" dirty="0"/>
        </a:p>
        <a:p>
          <a:pPr lvl="0" algn="l" defTabSz="889000">
            <a:lnSpc>
              <a:spcPct val="100000"/>
            </a:lnSpc>
            <a:spcBef>
              <a:spcPct val="0"/>
            </a:spcBef>
            <a:spcAft>
              <a:spcPct val="35000"/>
            </a:spcAft>
          </a:pPr>
          <a:r>
            <a:rPr lang="en-IE" sz="2000" kern="1200" dirty="0"/>
            <a:t>Year Two-Research</a:t>
          </a:r>
          <a:endParaRPr lang="en-US" sz="2000" kern="1200" dirty="0"/>
        </a:p>
      </dsp:txBody>
      <dsp:txXfrm>
        <a:off x="5496479" y="2718959"/>
        <a:ext cx="4984584" cy="723583"/>
      </dsp:txXfrm>
    </dsp:sp>
    <dsp:sp modelId="{E4F503A5-6E69-4EBD-B011-1A1486F85A2E}">
      <dsp:nvSpPr>
        <dsp:cNvPr id="0" name=""/>
        <dsp:cNvSpPr/>
      </dsp:nvSpPr>
      <dsp:spPr>
        <a:xfrm>
          <a:off x="0" y="3690982"/>
          <a:ext cx="10515600" cy="6615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D8AB74-5D12-4C2D-852A-28BC634406D8}">
      <dsp:nvSpPr>
        <dsp:cNvPr id="0" name=""/>
        <dsp:cNvSpPr/>
      </dsp:nvSpPr>
      <dsp:spPr>
        <a:xfrm>
          <a:off x="200122" y="3772289"/>
          <a:ext cx="364214" cy="363858"/>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C30BF9-C3C7-447E-915E-84AC12042359}">
      <dsp:nvSpPr>
        <dsp:cNvPr id="0" name=""/>
        <dsp:cNvSpPr/>
      </dsp:nvSpPr>
      <dsp:spPr>
        <a:xfrm>
          <a:off x="764459" y="3623438"/>
          <a:ext cx="4732020"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89000">
            <a:lnSpc>
              <a:spcPct val="100000"/>
            </a:lnSpc>
            <a:spcBef>
              <a:spcPct val="0"/>
            </a:spcBef>
            <a:spcAft>
              <a:spcPct val="35000"/>
            </a:spcAft>
          </a:pPr>
          <a:r>
            <a:rPr lang="en-IE" sz="2000" kern="1200" dirty="0"/>
            <a:t>Profile of learner- </a:t>
          </a:r>
          <a:endParaRPr lang="en-US" sz="2000" kern="1200" dirty="0"/>
        </a:p>
      </dsp:txBody>
      <dsp:txXfrm>
        <a:off x="764459" y="3623438"/>
        <a:ext cx="4732020" cy="723583"/>
      </dsp:txXfrm>
    </dsp:sp>
    <dsp:sp modelId="{91F05D16-93AB-4D4D-8022-32AF111EFC71}">
      <dsp:nvSpPr>
        <dsp:cNvPr id="0" name=""/>
        <dsp:cNvSpPr/>
      </dsp:nvSpPr>
      <dsp:spPr>
        <a:xfrm>
          <a:off x="5496479" y="3623438"/>
          <a:ext cx="4984584" cy="723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79" tIns="76579" rIns="76579" bIns="76579" numCol="1" spcCol="1270" anchor="ctr" anchorCtr="0">
          <a:noAutofit/>
        </a:bodyPr>
        <a:lstStyle/>
        <a:p>
          <a:pPr lvl="0" algn="l" defTabSz="800100">
            <a:lnSpc>
              <a:spcPct val="100000"/>
            </a:lnSpc>
            <a:spcBef>
              <a:spcPct val="0"/>
            </a:spcBef>
            <a:spcAft>
              <a:spcPct val="35000"/>
            </a:spcAft>
          </a:pPr>
          <a:r>
            <a:rPr lang="en-IE" sz="1800" kern="1200" dirty="0"/>
            <a:t>Diverse backgrounds</a:t>
          </a:r>
        </a:p>
        <a:p>
          <a:pPr lvl="0" algn="l" defTabSz="800100">
            <a:lnSpc>
              <a:spcPct val="100000"/>
            </a:lnSpc>
            <a:spcBef>
              <a:spcPct val="0"/>
            </a:spcBef>
            <a:spcAft>
              <a:spcPct val="35000"/>
            </a:spcAft>
          </a:pPr>
          <a:r>
            <a:rPr lang="en-IE" sz="1800" kern="1200" dirty="0"/>
            <a:t>Practice /Theory</a:t>
          </a:r>
          <a:endParaRPr lang="en-US" sz="1800" kern="1200" dirty="0"/>
        </a:p>
      </dsp:txBody>
      <dsp:txXfrm>
        <a:off x="5496479" y="3623438"/>
        <a:ext cx="4984584" cy="72358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xmlns="">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xmlns="">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xmlns="">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270D-824E-4153-9E6B-0C6E4D5BDE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93AA2539-77D7-41CC-AC87-128C086DB5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EF9AE2D-0070-4392-8402-8782B942D317}"/>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E9CB7878-FD43-4B08-8DD5-4CCDEB691E2F}"/>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83AE781C-EDBF-4F0E-A315-BED9FFEBCCA6}"/>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2341173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7FAB8-A4FD-4D1B-9144-EF37C7390097}"/>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3475D8E-D1A6-4CF0-B80C-6A74B6D11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AAB056C-4084-455C-B3AD-3A722CFEC304}"/>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8E2EF1C1-92E7-43FC-BD5C-2F41E266DDD1}"/>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F527FC93-2273-453A-AD9D-EDE0FDA39AA4}"/>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226815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011C6-193F-4478-9BD3-BA7E2534C7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B704058-2690-48E4-9D7E-621356E782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DD299C-AB33-408E-9558-940F932B975C}"/>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F0909213-51A0-4F86-B915-F567E639A72E}"/>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B99F9CC2-DDD3-4156-B99C-15CACBCA993C}"/>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111548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FFAA8-7CC8-4309-A755-6F709F1F56C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000EBFC-32DE-40E5-8CC7-FF282BFC07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F2A1358-58D8-43C9-8508-557D26CDE9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B6F6AB30-3896-4714-8BAE-DD707646F88E}"/>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6" name="Footer Placeholder 5">
            <a:extLst>
              <a:ext uri="{FF2B5EF4-FFF2-40B4-BE49-F238E27FC236}">
                <a16:creationId xmlns:a16="http://schemas.microsoft.com/office/drawing/2014/main" id="{D4051F87-23BA-4EE2-9CCD-D15C27030561}"/>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2C40550A-AC16-4856-BC85-638D69646A16}"/>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275109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0C5-E51E-4EAD-B409-2B13B9DAC2B5}"/>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704B7A5-224C-4552-BB1F-98D1B1BCF8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3444C4-A467-4CC0-A015-90097F1FD2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B568DDC2-A90B-4CFC-8703-D18AF3C973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CEC417-6513-4B72-B3E8-F8E17794AB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8216AB2-2E7A-4EA3-9F0D-7E8B4CD0880F}"/>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8" name="Footer Placeholder 7">
            <a:extLst>
              <a:ext uri="{FF2B5EF4-FFF2-40B4-BE49-F238E27FC236}">
                <a16:creationId xmlns:a16="http://schemas.microsoft.com/office/drawing/2014/main" id="{B2D65802-DC5B-4151-940A-7891BD15D479}"/>
              </a:ext>
            </a:extLst>
          </p:cNvPr>
          <p:cNvSpPr>
            <a:spLocks noGrp="1"/>
          </p:cNvSpPr>
          <p:nvPr>
            <p:ph type="ftr" sz="quarter" idx="11"/>
          </p:nvPr>
        </p:nvSpPr>
        <p:spPr/>
        <p:txBody>
          <a:bodyPr/>
          <a:lstStyle/>
          <a:p>
            <a:endParaRPr lang="en-IE" dirty="0"/>
          </a:p>
        </p:txBody>
      </p:sp>
      <p:sp>
        <p:nvSpPr>
          <p:cNvPr id="9" name="Slide Number Placeholder 8">
            <a:extLst>
              <a:ext uri="{FF2B5EF4-FFF2-40B4-BE49-F238E27FC236}">
                <a16:creationId xmlns:a16="http://schemas.microsoft.com/office/drawing/2014/main" id="{F2DEF79B-7257-4F05-A7E5-257234ADC4AA}"/>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252648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C2B15-06D1-46BF-9359-0EA987156FA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A577EC9-4D6F-4AD1-8B1C-DE2615BB0D2B}"/>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4" name="Footer Placeholder 3">
            <a:extLst>
              <a:ext uri="{FF2B5EF4-FFF2-40B4-BE49-F238E27FC236}">
                <a16:creationId xmlns:a16="http://schemas.microsoft.com/office/drawing/2014/main" id="{DD171352-B0C8-4B7C-B6E5-2F0C11DD45CC}"/>
              </a:ext>
            </a:extLst>
          </p:cNvPr>
          <p:cNvSpPr>
            <a:spLocks noGrp="1"/>
          </p:cNvSpPr>
          <p:nvPr>
            <p:ph type="ftr" sz="quarter" idx="11"/>
          </p:nvPr>
        </p:nvSpPr>
        <p:spPr/>
        <p:txBody>
          <a:bodyPr/>
          <a:lstStyle/>
          <a:p>
            <a:endParaRPr lang="en-IE" dirty="0"/>
          </a:p>
        </p:txBody>
      </p:sp>
      <p:sp>
        <p:nvSpPr>
          <p:cNvPr id="5" name="Slide Number Placeholder 4">
            <a:extLst>
              <a:ext uri="{FF2B5EF4-FFF2-40B4-BE49-F238E27FC236}">
                <a16:creationId xmlns:a16="http://schemas.microsoft.com/office/drawing/2014/main" id="{2FBA188A-68A4-42FF-8D73-3F9761A3A881}"/>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3695059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9A208F-A710-4CBB-9A04-DBCD8BA9D0E1}"/>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3" name="Footer Placeholder 2">
            <a:extLst>
              <a:ext uri="{FF2B5EF4-FFF2-40B4-BE49-F238E27FC236}">
                <a16:creationId xmlns:a16="http://schemas.microsoft.com/office/drawing/2014/main" id="{7F59EA8E-68D4-4932-9AD5-ED574CEB024C}"/>
              </a:ext>
            </a:extLst>
          </p:cNvPr>
          <p:cNvSpPr>
            <a:spLocks noGrp="1"/>
          </p:cNvSpPr>
          <p:nvPr>
            <p:ph type="ftr" sz="quarter" idx="11"/>
          </p:nvPr>
        </p:nvSpPr>
        <p:spPr/>
        <p:txBody>
          <a:bodyPr/>
          <a:lstStyle/>
          <a:p>
            <a:endParaRPr lang="en-IE" dirty="0"/>
          </a:p>
        </p:txBody>
      </p:sp>
      <p:sp>
        <p:nvSpPr>
          <p:cNvPr id="4" name="Slide Number Placeholder 3">
            <a:extLst>
              <a:ext uri="{FF2B5EF4-FFF2-40B4-BE49-F238E27FC236}">
                <a16:creationId xmlns:a16="http://schemas.microsoft.com/office/drawing/2014/main" id="{BB8C5380-71F5-44BD-B4F5-420B494CC035}"/>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3966259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9619-FD7C-4BEA-9C0F-A12060A4AA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B2A1C76-9BE1-4530-91E8-DB2FD61584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691F2E6-7E26-410B-9402-98840755A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25A894-F912-4A3D-96E1-6101568B5338}"/>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6" name="Footer Placeholder 5">
            <a:extLst>
              <a:ext uri="{FF2B5EF4-FFF2-40B4-BE49-F238E27FC236}">
                <a16:creationId xmlns:a16="http://schemas.microsoft.com/office/drawing/2014/main" id="{862EE5FC-A5BA-4C8A-8DFD-F13520F12A29}"/>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A36F82B5-73B5-4882-9175-72D833D82C52}"/>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3288172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506C0-6E79-4962-AD24-DC4D403DCD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5ED2AFD2-6F70-4153-8F29-8C093980EC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a:extLst>
              <a:ext uri="{FF2B5EF4-FFF2-40B4-BE49-F238E27FC236}">
                <a16:creationId xmlns:a16="http://schemas.microsoft.com/office/drawing/2014/main" id="{E422337C-581A-4B18-9A5D-99F98D3AE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DF6AC2-42BD-4873-9F88-5544730E1B05}"/>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6" name="Footer Placeholder 5">
            <a:extLst>
              <a:ext uri="{FF2B5EF4-FFF2-40B4-BE49-F238E27FC236}">
                <a16:creationId xmlns:a16="http://schemas.microsoft.com/office/drawing/2014/main" id="{EF5D8856-7315-4C67-86C1-38ECB73B71AB}"/>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44102000-6DE5-4804-BAF7-064ACCD4234B}"/>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747864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169D-1717-40AA-8BC4-84900074675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714D412-5023-4338-A83D-AEA390A811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F4B116D-8D0F-447A-B823-F144DDBE763A}"/>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2EA55DB9-373E-459A-B90D-396BF28E31CD}"/>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F055BF3E-F689-40E3-BBDC-84D43EFAC0A7}"/>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3144242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FE78AE-475F-4135-8DAB-408FEA7C3E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AE022DB-941C-4C0B-880E-938C998D60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B264FF7-14B9-4AA8-9934-99BE404BE305}"/>
              </a:ext>
            </a:extLst>
          </p:cNvPr>
          <p:cNvSpPr>
            <a:spLocks noGrp="1"/>
          </p:cNvSpPr>
          <p:nvPr>
            <p:ph type="dt" sz="half" idx="10"/>
          </p:nvPr>
        </p:nvSpPr>
        <p:spPr/>
        <p:txBody>
          <a:body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1F8229F4-818C-46E3-9194-81CB35E1FEA8}"/>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679B04D2-A799-4CFF-A87A-B375C14DD275}"/>
              </a:ext>
            </a:extLst>
          </p:cNvPr>
          <p:cNvSpPr>
            <a:spLocks noGrp="1"/>
          </p:cNvSpPr>
          <p:nvPr>
            <p:ph type="sldNum" sz="quarter" idx="12"/>
          </p:nvPr>
        </p:nvSpPr>
        <p:spPr/>
        <p:txBody>
          <a:bodyPr/>
          <a:lstStyle/>
          <a:p>
            <a:fld id="{A76E5415-6A43-445E-BC1E-CF6B957AD9B1}" type="slidenum">
              <a:rPr lang="en-IE" smtClean="0"/>
              <a:t>‹#›</a:t>
            </a:fld>
            <a:endParaRPr lang="en-IE" dirty="0"/>
          </a:p>
        </p:txBody>
      </p:sp>
    </p:spTree>
    <p:extLst>
      <p:ext uri="{BB962C8B-B14F-4D97-AF65-F5344CB8AC3E}">
        <p14:creationId xmlns:p14="http://schemas.microsoft.com/office/powerpoint/2010/main" val="181426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9B2B48-7193-4F08-A294-08A143907F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A3A6899-D76A-4494-A1C2-12914A72CC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8EAE421-1626-4281-BD49-B3A0BABEB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C0BEA0-D84B-43DA-AE72-41DACEE646CF}" type="datetimeFigureOut">
              <a:rPr lang="en-IE" smtClean="0"/>
              <a:t>12/01/2021</a:t>
            </a:fld>
            <a:endParaRPr lang="en-IE" dirty="0"/>
          </a:p>
        </p:txBody>
      </p:sp>
      <p:sp>
        <p:nvSpPr>
          <p:cNvPr id="5" name="Footer Placeholder 4">
            <a:extLst>
              <a:ext uri="{FF2B5EF4-FFF2-40B4-BE49-F238E27FC236}">
                <a16:creationId xmlns:a16="http://schemas.microsoft.com/office/drawing/2014/main" id="{7F39B241-5CDC-4990-A9DA-13685812D5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a:extLst>
              <a:ext uri="{FF2B5EF4-FFF2-40B4-BE49-F238E27FC236}">
                <a16:creationId xmlns:a16="http://schemas.microsoft.com/office/drawing/2014/main" id="{162524D2-9127-4732-9BBE-9B6CCB0C3E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6E5415-6A43-445E-BC1E-CF6B957AD9B1}" type="slidenum">
              <a:rPr lang="en-IE" smtClean="0"/>
              <a:t>‹#›</a:t>
            </a:fld>
            <a:endParaRPr lang="en-IE" dirty="0"/>
          </a:p>
        </p:txBody>
      </p:sp>
    </p:spTree>
    <p:extLst>
      <p:ext uri="{BB962C8B-B14F-4D97-AF65-F5344CB8AC3E}">
        <p14:creationId xmlns:p14="http://schemas.microsoft.com/office/powerpoint/2010/main" val="3573961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hyperlink" Target="https://www.itsligo.ie/courses/ma-humanities-professional-leadership/" TargetMode="Externa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doi.org/10.7916/D8V12B58" TargetMode="External"/><Relationship Id="rId5" Type="http://schemas.openxmlformats.org/officeDocument/2006/relationships/hyperlink" Target="https://doi.org/10.1080/13596748.2011.549721" TargetMode="External"/><Relationship Id="rId4" Type="http://schemas.openxmlformats.org/officeDocument/2006/relationships/hyperlink" Target="http://ojs.aishe.org/index.php/aishe-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5">
            <a:extLst>
              <a:ext uri="{FF2B5EF4-FFF2-40B4-BE49-F238E27FC236}">
                <a16:creationId xmlns:a16="http://schemas.microsoft.com/office/drawing/2014/main" id="{398F3DEE-0E56-499F-AFAE-C2DA7C2C81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7">
            <a:extLst>
              <a:ext uri="{FF2B5EF4-FFF2-40B4-BE49-F238E27FC236}">
                <a16:creationId xmlns:a16="http://schemas.microsoft.com/office/drawing/2014/main" id="{EBB65E49-5337-40E3-9DBD-146D14EA07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2"/>
            <a:ext cx="12192000" cy="452261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id="{E859509F-94DC-4952-A3B5-1EFAA2F524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68276" y="5"/>
            <a:ext cx="4023722" cy="4522603"/>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6B1AF2CB-1EFE-4962-A8DC-2D3CE47362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7200" y="-5"/>
            <a:ext cx="11743606" cy="4513113"/>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2232531E-9E20-48D1-A119-C05304D9E8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 y="-9506"/>
            <a:ext cx="12200801" cy="4532114"/>
          </a:xfrm>
          <a:prstGeom prst="rect">
            <a:avLst/>
          </a:prstGeom>
          <a:gradFill>
            <a:gsLst>
              <a:gs pos="0">
                <a:srgbClr val="000000">
                  <a:alpha val="51000"/>
                </a:srgbClr>
              </a:gs>
              <a:gs pos="74000">
                <a:schemeClr val="accent1">
                  <a:alpha val="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17AA014B-79A8-4BEC-893F-423182880E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679585"/>
          </a:xfrm>
          <a:prstGeom prst="rect">
            <a:avLst/>
          </a:prstGeom>
          <a:gradFill>
            <a:gsLst>
              <a:gs pos="20000">
                <a:schemeClr val="accent1">
                  <a:alpha val="9000"/>
                </a:schemeClr>
              </a:gs>
              <a:gs pos="100000">
                <a:srgbClr val="000000">
                  <a:alpha val="67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F00CED43-4619-4E1C-B45D-175DC6357977}"/>
              </a:ext>
            </a:extLst>
          </p:cNvPr>
          <p:cNvSpPr>
            <a:spLocks noGrp="1"/>
          </p:cNvSpPr>
          <p:nvPr>
            <p:ph type="ctrTitle"/>
          </p:nvPr>
        </p:nvSpPr>
        <p:spPr>
          <a:xfrm>
            <a:off x="1371598" y="533514"/>
            <a:ext cx="9617105" cy="1999602"/>
          </a:xfrm>
        </p:spPr>
        <p:txBody>
          <a:bodyPr>
            <a:normAutofit/>
          </a:bodyPr>
          <a:lstStyle/>
          <a:p>
            <a:pPr algn="l"/>
            <a:r>
              <a:rPr lang="en-US" sz="4800" dirty="0">
                <a:solidFill>
                  <a:srgbClr val="FFFFFF"/>
                </a:solidFill>
              </a:rPr>
              <a:t>Engaging leadership students in an online learning space?</a:t>
            </a:r>
            <a:endParaRPr lang="en-IE" sz="4800" dirty="0">
              <a:solidFill>
                <a:srgbClr val="FFFFFF"/>
              </a:solidFill>
            </a:endParaRPr>
          </a:p>
        </p:txBody>
      </p:sp>
      <p:sp>
        <p:nvSpPr>
          <p:cNvPr id="8" name="Subtitle 7">
            <a:extLst>
              <a:ext uri="{FF2B5EF4-FFF2-40B4-BE49-F238E27FC236}">
                <a16:creationId xmlns:a16="http://schemas.microsoft.com/office/drawing/2014/main" id="{EEA62A2C-2626-41FC-9866-7F84E3D92864}"/>
              </a:ext>
            </a:extLst>
          </p:cNvPr>
          <p:cNvSpPr>
            <a:spLocks noGrp="1"/>
          </p:cNvSpPr>
          <p:nvPr>
            <p:ph type="subTitle" idx="1"/>
          </p:nvPr>
        </p:nvSpPr>
        <p:spPr>
          <a:xfrm>
            <a:off x="1371598" y="2822040"/>
            <a:ext cx="9617105" cy="441877"/>
          </a:xfrm>
        </p:spPr>
        <p:txBody>
          <a:bodyPr>
            <a:normAutofit/>
          </a:bodyPr>
          <a:lstStyle/>
          <a:p>
            <a:pPr algn="l"/>
            <a:r>
              <a:rPr lang="en-IE" sz="2000" dirty="0">
                <a:solidFill>
                  <a:srgbClr val="FFFFFF"/>
                </a:solidFill>
              </a:rPr>
              <a:t>Dr Breda McTaggart: Head of Department, Institute of Technology Sligo</a:t>
            </a:r>
          </a:p>
        </p:txBody>
      </p:sp>
      <p:pic>
        <p:nvPicPr>
          <p:cNvPr id="6" name="Picture 5">
            <a:extLst>
              <a:ext uri="{FF2B5EF4-FFF2-40B4-BE49-F238E27FC236}">
                <a16:creationId xmlns:a16="http://schemas.microsoft.com/office/drawing/2014/main" id="{21AD1889-2C07-4A8D-B443-B89E41D52D57}"/>
              </a:ext>
            </a:extLst>
          </p:cNvPr>
          <p:cNvPicPr>
            <a:picLocks noChangeAspect="1"/>
          </p:cNvPicPr>
          <p:nvPr/>
        </p:nvPicPr>
        <p:blipFill rotWithShape="1">
          <a:blip r:embed="rId2"/>
          <a:srcRect l="43999" r="3" b="3"/>
          <a:stretch/>
        </p:blipFill>
        <p:spPr>
          <a:xfrm>
            <a:off x="898211"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5" name="Picture 4">
            <a:extLst>
              <a:ext uri="{FF2B5EF4-FFF2-40B4-BE49-F238E27FC236}">
                <a16:creationId xmlns:a16="http://schemas.microsoft.com/office/drawing/2014/main" id="{2C7AAD6F-D1EF-4EF2-B83D-3A464CAB8851}"/>
              </a:ext>
            </a:extLst>
          </p:cNvPr>
          <p:cNvPicPr>
            <a:picLocks noChangeAspect="1"/>
          </p:cNvPicPr>
          <p:nvPr/>
        </p:nvPicPr>
        <p:blipFill rotWithShape="1">
          <a:blip r:embed="rId3"/>
          <a:srcRect l="24774" r="13223" b="-4"/>
          <a:stretch/>
        </p:blipFill>
        <p:spPr>
          <a:xfrm>
            <a:off x="3594811"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4" name="Content Placeholder 3">
            <a:extLst>
              <a:ext uri="{FF2B5EF4-FFF2-40B4-BE49-F238E27FC236}">
                <a16:creationId xmlns:a16="http://schemas.microsoft.com/office/drawing/2014/main" id="{0EDAFD91-D92B-4124-AAFA-CBD74C6D2E97}"/>
              </a:ext>
            </a:extLst>
          </p:cNvPr>
          <p:cNvPicPr>
            <a:picLocks noChangeAspect="1"/>
          </p:cNvPicPr>
          <p:nvPr/>
        </p:nvPicPr>
        <p:blipFill rotWithShape="1">
          <a:blip r:embed="rId4"/>
          <a:srcRect l="7999" r="7498" b="-4"/>
          <a:stretch/>
        </p:blipFill>
        <p:spPr>
          <a:xfrm>
            <a:off x="6294809"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7" name="Picture 6">
            <a:extLst>
              <a:ext uri="{FF2B5EF4-FFF2-40B4-BE49-F238E27FC236}">
                <a16:creationId xmlns:a16="http://schemas.microsoft.com/office/drawing/2014/main" id="{51FD6577-1EF9-4B7A-8E5B-71A2964DFDD8}"/>
              </a:ext>
            </a:extLst>
          </p:cNvPr>
          <p:cNvPicPr>
            <a:picLocks noChangeAspect="1"/>
          </p:cNvPicPr>
          <p:nvPr/>
        </p:nvPicPr>
        <p:blipFill rotWithShape="1">
          <a:blip r:embed="rId5"/>
          <a:srcRect l="22244" r="22004" b="-4"/>
          <a:stretch/>
        </p:blipFill>
        <p:spPr>
          <a:xfrm>
            <a:off x="9051869" y="3579621"/>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2" name="Picture 1">
            <a:extLst>
              <a:ext uri="{FF2B5EF4-FFF2-40B4-BE49-F238E27FC236}">
                <a16:creationId xmlns:a16="http://schemas.microsoft.com/office/drawing/2014/main" id="{F1A7483E-DB36-404F-B35A-A3C994F6775A}"/>
              </a:ext>
            </a:extLst>
          </p:cNvPr>
          <p:cNvPicPr>
            <a:picLocks noChangeAspect="1"/>
          </p:cNvPicPr>
          <p:nvPr/>
        </p:nvPicPr>
        <p:blipFill>
          <a:blip r:embed="rId6"/>
          <a:stretch>
            <a:fillRect/>
          </a:stretch>
        </p:blipFill>
        <p:spPr>
          <a:xfrm>
            <a:off x="5043843" y="5975097"/>
            <a:ext cx="2095500" cy="847725"/>
          </a:xfrm>
          <a:prstGeom prst="rect">
            <a:avLst/>
          </a:prstGeom>
        </p:spPr>
      </p:pic>
    </p:spTree>
    <p:extLst>
      <p:ext uri="{BB962C8B-B14F-4D97-AF65-F5344CB8AC3E}">
        <p14:creationId xmlns:p14="http://schemas.microsoft.com/office/powerpoint/2010/main" val="2148867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506FC-5854-4F50-952E-9A8C9A78B7BF}"/>
              </a:ext>
            </a:extLst>
          </p:cNvPr>
          <p:cNvSpPr>
            <a:spLocks noGrp="1"/>
          </p:cNvSpPr>
          <p:nvPr>
            <p:ph type="title"/>
          </p:nvPr>
        </p:nvSpPr>
        <p:spPr>
          <a:xfrm>
            <a:off x="4965430" y="629268"/>
            <a:ext cx="6586491" cy="1286160"/>
          </a:xfrm>
        </p:spPr>
        <p:txBody>
          <a:bodyPr anchor="b">
            <a:normAutofit/>
          </a:bodyPr>
          <a:lstStyle/>
          <a:p>
            <a:r>
              <a:rPr lang="en-IE" dirty="0"/>
              <a:t>Today</a:t>
            </a:r>
          </a:p>
        </p:txBody>
      </p:sp>
      <p:sp>
        <p:nvSpPr>
          <p:cNvPr id="11" name="Content Placeholder 2">
            <a:extLst>
              <a:ext uri="{FF2B5EF4-FFF2-40B4-BE49-F238E27FC236}">
                <a16:creationId xmlns:a16="http://schemas.microsoft.com/office/drawing/2014/main" id="{E8C7E639-1D0D-490B-8076-221ABBDC8D1F}"/>
              </a:ext>
            </a:extLst>
          </p:cNvPr>
          <p:cNvSpPr>
            <a:spLocks noGrp="1"/>
          </p:cNvSpPr>
          <p:nvPr>
            <p:ph idx="1"/>
          </p:nvPr>
        </p:nvSpPr>
        <p:spPr>
          <a:xfrm>
            <a:off x="4965431" y="2438400"/>
            <a:ext cx="6586489" cy="3785419"/>
          </a:xfrm>
        </p:spPr>
        <p:txBody>
          <a:bodyPr>
            <a:normAutofit/>
          </a:bodyPr>
          <a:lstStyle/>
          <a:p>
            <a:r>
              <a:rPr lang="en-IE" sz="2000" dirty="0"/>
              <a:t>Context.</a:t>
            </a:r>
          </a:p>
          <a:p>
            <a:r>
              <a:rPr lang="en-IE" sz="2000" dirty="0"/>
              <a:t>Explore how to nurture and support student engagement</a:t>
            </a:r>
          </a:p>
          <a:p>
            <a:r>
              <a:rPr lang="en-IE" sz="2000" dirty="0"/>
              <a:t>Some examples in practice.</a:t>
            </a:r>
          </a:p>
          <a:p>
            <a:r>
              <a:rPr lang="en-IE" sz="2000" dirty="0"/>
              <a:t>Time for questions.</a:t>
            </a:r>
          </a:p>
          <a:p>
            <a:endParaRPr lang="en-IE" sz="2000" dirty="0"/>
          </a:p>
        </p:txBody>
      </p:sp>
      <p:pic>
        <p:nvPicPr>
          <p:cNvPr id="12" name="Picture 4">
            <a:extLst>
              <a:ext uri="{FF2B5EF4-FFF2-40B4-BE49-F238E27FC236}">
                <a16:creationId xmlns:a16="http://schemas.microsoft.com/office/drawing/2014/main" id="{8F55CB44-E83F-4959-B93B-EFE779FF300B}"/>
              </a:ext>
            </a:extLst>
          </p:cNvPr>
          <p:cNvPicPr>
            <a:picLocks noChangeAspect="1"/>
          </p:cNvPicPr>
          <p:nvPr/>
        </p:nvPicPr>
        <p:blipFill rotWithShape="1">
          <a:blip r:embed="rId2"/>
          <a:srcRect l="31791" r="30187"/>
          <a:stretch/>
        </p:blipFill>
        <p:spPr>
          <a:xfrm>
            <a:off x="20" y="10"/>
            <a:ext cx="4635571" cy="6857990"/>
          </a:xfrm>
          <a:prstGeom prst="rect">
            <a:avLst/>
          </a:prstGeom>
          <a:effectLst/>
        </p:spPr>
      </p:pic>
      <p:cxnSp>
        <p:nvCxnSpPr>
          <p:cNvPr id="13"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922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563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FE121024-5633-4BD4-B270-669454DBDA0E}"/>
              </a:ext>
            </a:extLst>
          </p:cNvPr>
          <p:cNvSpPr>
            <a:spLocks noGrp="1"/>
          </p:cNvSpPr>
          <p:nvPr>
            <p:ph type="title"/>
          </p:nvPr>
        </p:nvSpPr>
        <p:spPr>
          <a:xfrm>
            <a:off x="4654296" y="329184"/>
            <a:ext cx="6894576" cy="1783080"/>
          </a:xfrm>
        </p:spPr>
        <p:txBody>
          <a:bodyPr anchor="b">
            <a:normAutofit/>
          </a:bodyPr>
          <a:lstStyle/>
          <a:p>
            <a:r>
              <a:rPr lang="en-IE" sz="5400" dirty="0"/>
              <a:t>IT Sligo</a:t>
            </a:r>
          </a:p>
        </p:txBody>
      </p:sp>
      <p:pic>
        <p:nvPicPr>
          <p:cNvPr id="8" name="Picture 7">
            <a:extLst>
              <a:ext uri="{FF2B5EF4-FFF2-40B4-BE49-F238E27FC236}">
                <a16:creationId xmlns:a16="http://schemas.microsoft.com/office/drawing/2014/main" id="{4859655C-CCBE-44DD-81D9-E79542FEB321}"/>
              </a:ext>
            </a:extLst>
          </p:cNvPr>
          <p:cNvPicPr>
            <a:picLocks noChangeAspect="1"/>
          </p:cNvPicPr>
          <p:nvPr/>
        </p:nvPicPr>
        <p:blipFill rotWithShape="1">
          <a:blip r:embed="rId2"/>
          <a:srcRect l="60557" r="-2"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867F1E7B-CAAD-483E-9BAE-F8A092E60ABC}"/>
              </a:ext>
            </a:extLst>
          </p:cNvPr>
          <p:cNvSpPr>
            <a:spLocks noGrp="1"/>
          </p:cNvSpPr>
          <p:nvPr>
            <p:ph idx="1"/>
          </p:nvPr>
        </p:nvSpPr>
        <p:spPr>
          <a:xfrm>
            <a:off x="4654296" y="2706624"/>
            <a:ext cx="6894576" cy="3483864"/>
          </a:xfrm>
        </p:spPr>
        <p:txBody>
          <a:bodyPr>
            <a:normAutofit lnSpcReduction="10000"/>
          </a:bodyPr>
          <a:lstStyle/>
          <a:p>
            <a:r>
              <a:rPr lang="en-US" sz="2200" dirty="0"/>
              <a:t>Delivering online for almost 20 years.</a:t>
            </a:r>
          </a:p>
          <a:p>
            <a:r>
              <a:rPr lang="en-US" sz="2200" dirty="0"/>
              <a:t>30,000 graduates.</a:t>
            </a:r>
          </a:p>
          <a:p>
            <a:r>
              <a:rPr lang="en-US" sz="2200" dirty="0"/>
              <a:t>Established  IT infrastructure and Community of Practice.</a:t>
            </a:r>
          </a:p>
          <a:p>
            <a:r>
              <a:rPr lang="en-US" sz="2200" dirty="0"/>
              <a:t>Department of Social Sciences and the Arts joined this journey in 2013.</a:t>
            </a:r>
          </a:p>
          <a:p>
            <a:r>
              <a:rPr lang="en-US" sz="2200" dirty="0"/>
              <a:t>Published in the field (McTaggart, 2015, McTaggart et al., 2016 &amp; 2018).</a:t>
            </a:r>
          </a:p>
          <a:p>
            <a:r>
              <a:rPr lang="en-US" sz="2200" dirty="0"/>
              <a:t>Master of Arts in Professional Leadership built around idea of  accessibility, supported through digital technology.</a:t>
            </a:r>
          </a:p>
          <a:p>
            <a:endParaRPr lang="en-IE" sz="2200" dirty="0"/>
          </a:p>
        </p:txBody>
      </p:sp>
    </p:spTree>
    <p:extLst>
      <p:ext uri="{BB962C8B-B14F-4D97-AF65-F5344CB8AC3E}">
        <p14:creationId xmlns:p14="http://schemas.microsoft.com/office/powerpoint/2010/main" val="958425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2.jpeg">
            <a:extLst>
              <a:ext uri="{FF2B5EF4-FFF2-40B4-BE49-F238E27FC236}">
                <a16:creationId xmlns:a16="http://schemas.microsoft.com/office/drawing/2014/main" id="{5E7A37F7-BDB4-4C0C-AFA8-BBDC148A8AC4}"/>
              </a:ext>
            </a:extLst>
          </p:cNvPr>
          <p:cNvPicPr/>
          <p:nvPr/>
        </p:nvPicPr>
        <p:blipFill rotWithShape="1">
          <a:blip r:embed="rId2" cstate="print"/>
          <a:srcRect r="4890" b="1"/>
          <a:stretch/>
        </p:blipFill>
        <p:spPr>
          <a:xfrm>
            <a:off x="-1" y="10"/>
            <a:ext cx="12192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2" name="Title 1">
            <a:extLst>
              <a:ext uri="{FF2B5EF4-FFF2-40B4-BE49-F238E27FC236}">
                <a16:creationId xmlns:a16="http://schemas.microsoft.com/office/drawing/2014/main" id="{2A27CD21-730D-40F2-B96C-1BFDE447CE73}"/>
              </a:ext>
            </a:extLst>
          </p:cNvPr>
          <p:cNvSpPr>
            <a:spLocks noGrp="1"/>
          </p:cNvSpPr>
          <p:nvPr>
            <p:ph type="title"/>
          </p:nvPr>
        </p:nvSpPr>
        <p:spPr>
          <a:xfrm>
            <a:off x="709448" y="1913950"/>
            <a:ext cx="4204137" cy="1342754"/>
          </a:xfrm>
        </p:spPr>
        <p:txBody>
          <a:bodyPr>
            <a:normAutofit/>
          </a:bodyPr>
          <a:lstStyle/>
          <a:p>
            <a:pPr algn="ctr"/>
            <a:r>
              <a:rPr lang="en-IE" sz="3600" dirty="0"/>
              <a:t>Why online?</a:t>
            </a:r>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0CA970-4B4C-4EFC-A379-58F518D6B873}"/>
              </a:ext>
            </a:extLst>
          </p:cNvPr>
          <p:cNvSpPr>
            <a:spLocks noGrp="1"/>
          </p:cNvSpPr>
          <p:nvPr>
            <p:ph idx="1"/>
          </p:nvPr>
        </p:nvSpPr>
        <p:spPr>
          <a:xfrm>
            <a:off x="525516" y="3417573"/>
            <a:ext cx="4593021" cy="2619839"/>
          </a:xfrm>
        </p:spPr>
        <p:txBody>
          <a:bodyPr anchor="ctr">
            <a:normAutofit/>
          </a:bodyPr>
          <a:lstStyle/>
          <a:p>
            <a:r>
              <a:rPr lang="en-GB" sz="1800" dirty="0"/>
              <a:t>Marquart and Counselman-Carpenter (2017), who conclude that “one social justice victory of online education is the ability to expand access to higher education and serve a diverse student body.”</a:t>
            </a:r>
            <a:r>
              <a:rPr lang="en-IE" sz="1800" dirty="0"/>
              <a:t> </a:t>
            </a:r>
          </a:p>
          <a:p>
            <a:endParaRPr lang="en-IE" sz="1800" dirty="0"/>
          </a:p>
        </p:txBody>
      </p:sp>
    </p:spTree>
    <p:extLst>
      <p:ext uri="{BB962C8B-B14F-4D97-AF65-F5344CB8AC3E}">
        <p14:creationId xmlns:p14="http://schemas.microsoft.com/office/powerpoint/2010/main" val="1039652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61D6FA-0493-4B03-806B-C50D6AAE9D2E}"/>
              </a:ext>
            </a:extLst>
          </p:cNvPr>
          <p:cNvSpPr>
            <a:spLocks noGrp="1"/>
          </p:cNvSpPr>
          <p:nvPr>
            <p:ph type="title"/>
          </p:nvPr>
        </p:nvSpPr>
        <p:spPr>
          <a:xfrm>
            <a:off x="466722" y="586855"/>
            <a:ext cx="3201366" cy="3387497"/>
          </a:xfrm>
        </p:spPr>
        <p:txBody>
          <a:bodyPr anchor="b">
            <a:normAutofit/>
          </a:bodyPr>
          <a:lstStyle/>
          <a:p>
            <a:pPr algn="r"/>
            <a:r>
              <a:rPr lang="en-IE" sz="4000" dirty="0">
                <a:solidFill>
                  <a:srgbClr val="FFFFFF"/>
                </a:solidFill>
              </a:rPr>
              <a:t>Student Engagement &amp; Student Success</a:t>
            </a:r>
          </a:p>
        </p:txBody>
      </p:sp>
      <p:sp>
        <p:nvSpPr>
          <p:cNvPr id="3" name="Content Placeholder 2">
            <a:extLst>
              <a:ext uri="{FF2B5EF4-FFF2-40B4-BE49-F238E27FC236}">
                <a16:creationId xmlns:a16="http://schemas.microsoft.com/office/drawing/2014/main" id="{B93D4468-404C-4667-959D-AA0E1C895CE7}"/>
              </a:ext>
            </a:extLst>
          </p:cNvPr>
          <p:cNvSpPr>
            <a:spLocks noGrp="1"/>
          </p:cNvSpPr>
          <p:nvPr>
            <p:ph idx="1"/>
          </p:nvPr>
        </p:nvSpPr>
        <p:spPr>
          <a:xfrm>
            <a:off x="4581727" y="649480"/>
            <a:ext cx="7387116" cy="5546047"/>
          </a:xfrm>
        </p:spPr>
        <p:txBody>
          <a:bodyPr anchor="ctr">
            <a:normAutofit/>
          </a:bodyPr>
          <a:lstStyle/>
          <a:p>
            <a:r>
              <a:rPr lang="en-US" dirty="0"/>
              <a:t>Student engagement is a combination of student involvement and interest in their learning process and their level of connectedness to their faculty and peers (Axelson and Flick, 2011; </a:t>
            </a:r>
            <a:r>
              <a:rPr lang="en-IE" dirty="0"/>
              <a:t>Meyers, 2014).</a:t>
            </a:r>
          </a:p>
          <a:p>
            <a:endParaRPr lang="en-IE" sz="2000" dirty="0"/>
          </a:p>
        </p:txBody>
      </p:sp>
    </p:spTree>
    <p:extLst>
      <p:ext uri="{BB962C8B-B14F-4D97-AF65-F5344CB8AC3E}">
        <p14:creationId xmlns:p14="http://schemas.microsoft.com/office/powerpoint/2010/main" val="540704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C8F3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3656E32-78CB-4938-A8D9-FC6A38DED798}"/>
              </a:ext>
            </a:extLst>
          </p:cNvPr>
          <p:cNvSpPr>
            <a:spLocks noGrp="1"/>
          </p:cNvSpPr>
          <p:nvPr>
            <p:ph type="title"/>
          </p:nvPr>
        </p:nvSpPr>
        <p:spPr>
          <a:xfrm>
            <a:off x="524256" y="4767072"/>
            <a:ext cx="6594189" cy="1625210"/>
          </a:xfrm>
        </p:spPr>
        <p:txBody>
          <a:bodyPr>
            <a:normAutofit/>
          </a:bodyPr>
          <a:lstStyle/>
          <a:p>
            <a:pPr algn="r"/>
            <a:r>
              <a:rPr lang="en-IE" dirty="0">
                <a:solidFill>
                  <a:srgbClr val="FFFFFF"/>
                </a:solidFill>
              </a:rPr>
              <a:t>All on a journey</a:t>
            </a:r>
          </a:p>
        </p:txBody>
      </p:sp>
      <p:pic>
        <p:nvPicPr>
          <p:cNvPr id="8" name="Content Placeholder 3">
            <a:extLst>
              <a:ext uri="{FF2B5EF4-FFF2-40B4-BE49-F238E27FC236}">
                <a16:creationId xmlns:a16="http://schemas.microsoft.com/office/drawing/2014/main" id="{7A5DD22F-0A34-47BE-8BAD-5CE85527D165}"/>
              </a:ext>
            </a:extLst>
          </p:cNvPr>
          <p:cNvPicPr>
            <a:picLocks noChangeAspect="1"/>
          </p:cNvPicPr>
          <p:nvPr/>
        </p:nvPicPr>
        <p:blipFill rotWithShape="1">
          <a:blip r:embed="rId2"/>
          <a:srcRect t="12162" r="1" b="1"/>
          <a:stretch/>
        </p:blipFill>
        <p:spPr>
          <a:xfrm>
            <a:off x="327547" y="321733"/>
            <a:ext cx="7058306" cy="4107392"/>
          </a:xfrm>
          <a:prstGeom prst="rect">
            <a:avLst/>
          </a:prstGeom>
        </p:spPr>
      </p:pic>
      <p:sp>
        <p:nvSpPr>
          <p:cNvPr id="22" name="Rectangle 21">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54C1FFE-EA51-4E40-941D-1DEB0508B418}"/>
              </a:ext>
            </a:extLst>
          </p:cNvPr>
          <p:cNvSpPr>
            <a:spLocks noGrp="1"/>
          </p:cNvSpPr>
          <p:nvPr>
            <p:ph idx="1"/>
          </p:nvPr>
        </p:nvSpPr>
        <p:spPr>
          <a:xfrm>
            <a:off x="8029319" y="917725"/>
            <a:ext cx="3424739" cy="4852362"/>
          </a:xfrm>
        </p:spPr>
        <p:txBody>
          <a:bodyPr anchor="ctr">
            <a:normAutofit/>
          </a:bodyPr>
          <a:lstStyle/>
          <a:p>
            <a:r>
              <a:rPr lang="en-IE" sz="2000" dirty="0">
                <a:solidFill>
                  <a:srgbClr val="FFFFFF"/>
                </a:solidFill>
              </a:rPr>
              <a:t>Student Engagement</a:t>
            </a:r>
          </a:p>
          <a:p>
            <a:pPr lvl="1"/>
            <a:r>
              <a:rPr lang="en-IE" sz="2000" dirty="0">
                <a:solidFill>
                  <a:srgbClr val="FFFFFF"/>
                </a:solidFill>
              </a:rPr>
              <a:t>Student</a:t>
            </a:r>
          </a:p>
          <a:p>
            <a:pPr lvl="1"/>
            <a:r>
              <a:rPr lang="en-IE" sz="2000" dirty="0">
                <a:solidFill>
                  <a:srgbClr val="FFFFFF"/>
                </a:solidFill>
              </a:rPr>
              <a:t>Academic </a:t>
            </a:r>
          </a:p>
          <a:p>
            <a:pPr lvl="1"/>
            <a:r>
              <a:rPr lang="en-IE" sz="2000" dirty="0">
                <a:solidFill>
                  <a:srgbClr val="FFFFFF"/>
                </a:solidFill>
              </a:rPr>
              <a:t>Organisation</a:t>
            </a:r>
          </a:p>
        </p:txBody>
      </p:sp>
    </p:spTree>
    <p:extLst>
      <p:ext uri="{BB962C8B-B14F-4D97-AF65-F5344CB8AC3E}">
        <p14:creationId xmlns:p14="http://schemas.microsoft.com/office/powerpoint/2010/main" val="355941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CC231C8-C761-4B31-9B1C-C6D19248C6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BF7EB4-1873-4B36-838E-04FA96BCDA94}"/>
              </a:ext>
            </a:extLst>
          </p:cNvPr>
          <p:cNvSpPr>
            <a:spLocks noGrp="1"/>
          </p:cNvSpPr>
          <p:nvPr>
            <p:ph type="title"/>
          </p:nvPr>
        </p:nvSpPr>
        <p:spPr>
          <a:xfrm>
            <a:off x="838200" y="557189"/>
            <a:ext cx="3374136" cy="5567891"/>
          </a:xfrm>
        </p:spPr>
        <p:txBody>
          <a:bodyPr>
            <a:normAutofit/>
          </a:bodyPr>
          <a:lstStyle/>
          <a:p>
            <a:r>
              <a:rPr lang="en-IE" sz="5200" dirty="0"/>
              <a:t>The Online Journey</a:t>
            </a:r>
          </a:p>
        </p:txBody>
      </p:sp>
      <p:graphicFrame>
        <p:nvGraphicFramePr>
          <p:cNvPr id="5" name="Content Placeholder 2">
            <a:extLst>
              <a:ext uri="{FF2B5EF4-FFF2-40B4-BE49-F238E27FC236}">
                <a16:creationId xmlns:a16="http://schemas.microsoft.com/office/drawing/2014/main" id="{663493D5-5AFE-4C6C-B841-9E69B35D4C43}"/>
              </a:ext>
            </a:extLst>
          </p:cNvPr>
          <p:cNvGraphicFramePr>
            <a:graphicFrameLocks noGrp="1"/>
          </p:cNvGraphicFramePr>
          <p:nvPr>
            <p:ph idx="1"/>
            <p:extLst>
              <p:ext uri="{D42A27DB-BD31-4B8C-83A1-F6EECF244321}">
                <p14:modId xmlns:p14="http://schemas.microsoft.com/office/powerpoint/2010/main" val="2281233860"/>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3212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4"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5AD8C6-9854-40DF-AA08-8A8360CE980B}"/>
              </a:ext>
            </a:extLst>
          </p:cNvPr>
          <p:cNvSpPr>
            <a:spLocks noGrp="1"/>
          </p:cNvSpPr>
          <p:nvPr>
            <p:ph type="title"/>
          </p:nvPr>
        </p:nvSpPr>
        <p:spPr>
          <a:xfrm>
            <a:off x="466722" y="586855"/>
            <a:ext cx="3201366" cy="3387497"/>
          </a:xfrm>
        </p:spPr>
        <p:txBody>
          <a:bodyPr anchor="b">
            <a:normAutofit/>
          </a:bodyPr>
          <a:lstStyle/>
          <a:p>
            <a:pPr algn="r"/>
            <a:r>
              <a:rPr lang="en-IE" sz="4000" dirty="0">
                <a:solidFill>
                  <a:srgbClr val="FFFFFF"/>
                </a:solidFill>
              </a:rPr>
              <a:t>Student Engagement</a:t>
            </a:r>
          </a:p>
        </p:txBody>
      </p:sp>
      <p:sp>
        <p:nvSpPr>
          <p:cNvPr id="3" name="Content Placeholder 2">
            <a:extLst>
              <a:ext uri="{FF2B5EF4-FFF2-40B4-BE49-F238E27FC236}">
                <a16:creationId xmlns:a16="http://schemas.microsoft.com/office/drawing/2014/main" id="{774036DD-1875-4278-8CA5-95D7E1FD6398}"/>
              </a:ext>
            </a:extLst>
          </p:cNvPr>
          <p:cNvSpPr>
            <a:spLocks noGrp="1"/>
          </p:cNvSpPr>
          <p:nvPr>
            <p:ph idx="1"/>
          </p:nvPr>
        </p:nvSpPr>
        <p:spPr>
          <a:xfrm>
            <a:off x="4810259" y="649480"/>
            <a:ext cx="6555347" cy="5546047"/>
          </a:xfrm>
        </p:spPr>
        <p:txBody>
          <a:bodyPr anchor="ctr">
            <a:normAutofit/>
          </a:bodyPr>
          <a:lstStyle/>
          <a:p>
            <a:r>
              <a:rPr lang="en-US" dirty="0"/>
              <a:t>Year One-Novice</a:t>
            </a:r>
          </a:p>
          <a:p>
            <a:r>
              <a:rPr lang="en-US" dirty="0"/>
              <a:t>Challenges</a:t>
            </a:r>
          </a:p>
          <a:p>
            <a:pPr marL="914400" lvl="1" indent="-457200">
              <a:buFont typeface="+mj-lt"/>
              <a:buAutoNum type="arabicPeriod"/>
            </a:pPr>
            <a:r>
              <a:rPr lang="en-US" sz="2800" dirty="0"/>
              <a:t>Understanding the Technology</a:t>
            </a:r>
          </a:p>
          <a:p>
            <a:pPr marL="914400" lvl="1" indent="-457200">
              <a:buFont typeface="+mj-lt"/>
              <a:buAutoNum type="arabicPeriod"/>
            </a:pPr>
            <a:r>
              <a:rPr lang="en-US" sz="2800" dirty="0"/>
              <a:t>Understanding the Content</a:t>
            </a:r>
          </a:p>
          <a:p>
            <a:pPr lvl="1"/>
            <a:endParaRPr lang="en-US" sz="2000" dirty="0"/>
          </a:p>
          <a:p>
            <a:pPr lvl="1"/>
            <a:endParaRPr lang="en-US" sz="2000" dirty="0"/>
          </a:p>
          <a:p>
            <a:endParaRPr lang="en-IE" sz="2000" dirty="0"/>
          </a:p>
        </p:txBody>
      </p:sp>
    </p:spTree>
    <p:extLst>
      <p:ext uri="{BB962C8B-B14F-4D97-AF65-F5344CB8AC3E}">
        <p14:creationId xmlns:p14="http://schemas.microsoft.com/office/powerpoint/2010/main" val="47589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94022E7-EEBB-4847-BB92-24873318EABD}"/>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IE" sz="3600" dirty="0"/>
              <a:t>Organisation-</a:t>
            </a:r>
            <a:br>
              <a:rPr lang="en-IE" sz="3600" dirty="0"/>
            </a:br>
            <a:r>
              <a:rPr lang="en-IE" sz="3600" dirty="0"/>
              <a:t>IT </a:t>
            </a:r>
            <a:r>
              <a:rPr lang="en-IE" sz="3600" dirty="0" err="1"/>
              <a:t>SligoExpert</a:t>
            </a:r>
            <a:endParaRPr lang="en-IE" sz="3600" dirty="0"/>
          </a:p>
        </p:txBody>
      </p:sp>
      <p:pic>
        <p:nvPicPr>
          <p:cNvPr id="7" name="Content Placeholder 3">
            <a:extLst>
              <a:ext uri="{FF2B5EF4-FFF2-40B4-BE49-F238E27FC236}">
                <a16:creationId xmlns:a16="http://schemas.microsoft.com/office/drawing/2014/main" id="{06852C8D-985A-4FE5-BB44-1306990B6A99}"/>
              </a:ext>
            </a:extLst>
          </p:cNvPr>
          <p:cNvPicPr>
            <a:picLocks noGrp="1" noChangeAspect="1"/>
          </p:cNvPicPr>
          <p:nvPr>
            <p:ph idx="1"/>
          </p:nvPr>
        </p:nvPicPr>
        <p:blipFill rotWithShape="1">
          <a:blip r:embed="rId2"/>
          <a:srcRect l="7119" r="5810" b="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1" name="Rectangle 10">
            <a:extLst>
              <a:ext uri="{FF2B5EF4-FFF2-40B4-BE49-F238E27FC236}">
                <a16:creationId xmlns:a16="http://schemas.microsoft.com/office/drawing/2014/main" id="{D851B9B6-C7C2-486E-AC3B-5E03B2476777}"/>
              </a:ext>
            </a:extLst>
          </p:cNvPr>
          <p:cNvSpPr/>
          <p:nvPr/>
        </p:nvSpPr>
        <p:spPr>
          <a:xfrm>
            <a:off x="4223982" y="3752850"/>
            <a:ext cx="7485413"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4000" dirty="0"/>
              <a:t>Infrastructure</a:t>
            </a:r>
          </a:p>
          <a:p>
            <a:pPr indent="-228600">
              <a:lnSpc>
                <a:spcPct val="90000"/>
              </a:lnSpc>
              <a:spcAft>
                <a:spcPts val="600"/>
              </a:spcAft>
              <a:buFont typeface="Arial" panose="020B0604020202020204" pitchFamily="34" charset="0"/>
              <a:buChar char="•"/>
            </a:pPr>
            <a:r>
              <a:rPr lang="en-US" sz="4000" dirty="0"/>
              <a:t>Resources</a:t>
            </a:r>
          </a:p>
          <a:p>
            <a:pPr indent="-228600">
              <a:lnSpc>
                <a:spcPct val="90000"/>
              </a:lnSpc>
              <a:spcAft>
                <a:spcPts val="600"/>
              </a:spcAft>
              <a:buFont typeface="Arial" panose="020B0604020202020204" pitchFamily="34" charset="0"/>
              <a:buChar char="•"/>
            </a:pPr>
            <a:r>
              <a:rPr lang="en-US" sz="4000" dirty="0"/>
              <a:t>Training</a:t>
            </a:r>
          </a:p>
        </p:txBody>
      </p:sp>
    </p:spTree>
    <p:extLst>
      <p:ext uri="{BB962C8B-B14F-4D97-AF65-F5344CB8AC3E}">
        <p14:creationId xmlns:p14="http://schemas.microsoft.com/office/powerpoint/2010/main" val="38143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34"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5AD8C6-9854-40DF-AA08-8A8360CE980B}"/>
              </a:ext>
            </a:extLst>
          </p:cNvPr>
          <p:cNvSpPr>
            <a:spLocks noGrp="1"/>
          </p:cNvSpPr>
          <p:nvPr>
            <p:ph type="title"/>
          </p:nvPr>
        </p:nvSpPr>
        <p:spPr>
          <a:xfrm>
            <a:off x="466722" y="586855"/>
            <a:ext cx="3201366" cy="3387497"/>
          </a:xfrm>
        </p:spPr>
        <p:txBody>
          <a:bodyPr anchor="b">
            <a:normAutofit/>
          </a:bodyPr>
          <a:lstStyle/>
          <a:p>
            <a:pPr algn="r"/>
            <a:r>
              <a:rPr lang="en-IE" sz="4000" dirty="0">
                <a:solidFill>
                  <a:srgbClr val="FFFFFF"/>
                </a:solidFill>
              </a:rPr>
              <a:t>Academic</a:t>
            </a:r>
          </a:p>
        </p:txBody>
      </p:sp>
      <p:sp>
        <p:nvSpPr>
          <p:cNvPr id="3" name="Content Placeholder 2">
            <a:extLst>
              <a:ext uri="{FF2B5EF4-FFF2-40B4-BE49-F238E27FC236}">
                <a16:creationId xmlns:a16="http://schemas.microsoft.com/office/drawing/2014/main" id="{774036DD-1875-4278-8CA5-95D7E1FD6398}"/>
              </a:ext>
            </a:extLst>
          </p:cNvPr>
          <p:cNvSpPr>
            <a:spLocks noGrp="1"/>
          </p:cNvSpPr>
          <p:nvPr>
            <p:ph idx="1"/>
          </p:nvPr>
        </p:nvSpPr>
        <p:spPr>
          <a:xfrm>
            <a:off x="4810259" y="649480"/>
            <a:ext cx="6555347" cy="5546047"/>
          </a:xfrm>
        </p:spPr>
        <p:txBody>
          <a:bodyPr anchor="ctr">
            <a:normAutofit/>
          </a:bodyPr>
          <a:lstStyle/>
          <a:p>
            <a:r>
              <a:rPr lang="en-US" sz="2400" dirty="0">
                <a:solidFill>
                  <a:prstClr val="black"/>
                </a:solidFill>
              </a:rPr>
              <a:t>Where are you i.e. Novice, Intermediary, Expert?</a:t>
            </a:r>
          </a:p>
          <a:p>
            <a:pPr lvl="0"/>
            <a:r>
              <a:rPr lang="en-US" sz="2400" dirty="0">
                <a:solidFill>
                  <a:prstClr val="black"/>
                </a:solidFill>
              </a:rPr>
              <a:t>Subject Expert/Teaching and Learning Experts</a:t>
            </a:r>
          </a:p>
          <a:p>
            <a:pPr lvl="1"/>
            <a:r>
              <a:rPr lang="en-US" sz="2000" dirty="0">
                <a:solidFill>
                  <a:prstClr val="black"/>
                </a:solidFill>
              </a:rPr>
              <a:t>Not all subject experts are teaching and learning experts.</a:t>
            </a:r>
          </a:p>
          <a:p>
            <a:pPr lvl="1"/>
            <a:endParaRPr lang="en-IE" dirty="0">
              <a:solidFill>
                <a:prstClr val="black"/>
              </a:solidFill>
            </a:endParaRPr>
          </a:p>
          <a:p>
            <a:pPr lvl="1"/>
            <a:endParaRPr lang="en-IE" dirty="0">
              <a:solidFill>
                <a:prstClr val="black"/>
              </a:solidFill>
            </a:endParaRPr>
          </a:p>
          <a:p>
            <a:pPr lvl="1"/>
            <a:endParaRPr lang="en-US" sz="2000" dirty="0"/>
          </a:p>
          <a:p>
            <a:pPr lvl="1"/>
            <a:endParaRPr lang="en-US" sz="2000" dirty="0"/>
          </a:p>
          <a:p>
            <a:endParaRPr lang="en-IE" sz="2000" dirty="0"/>
          </a:p>
        </p:txBody>
      </p:sp>
    </p:spTree>
    <p:extLst>
      <p:ext uri="{BB962C8B-B14F-4D97-AF65-F5344CB8AC3E}">
        <p14:creationId xmlns:p14="http://schemas.microsoft.com/office/powerpoint/2010/main" val="3765246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765E5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a:extLst>
              <a:ext uri="{FF2B5EF4-FFF2-40B4-BE49-F238E27FC236}">
                <a16:creationId xmlns:a16="http://schemas.microsoft.com/office/drawing/2014/main" id="{7B3DE512-9138-416A-B33D-B8AAEAE8542C}"/>
              </a:ext>
            </a:extLst>
          </p:cNvPr>
          <p:cNvSpPr>
            <a:spLocks noGrp="1"/>
          </p:cNvSpPr>
          <p:nvPr>
            <p:ph type="title"/>
          </p:nvPr>
        </p:nvSpPr>
        <p:spPr>
          <a:xfrm>
            <a:off x="731520" y="731520"/>
            <a:ext cx="6089904" cy="1426464"/>
          </a:xfrm>
        </p:spPr>
        <p:txBody>
          <a:bodyPr>
            <a:normAutofit/>
          </a:bodyPr>
          <a:lstStyle/>
          <a:p>
            <a:r>
              <a:rPr lang="en-IE" dirty="0">
                <a:solidFill>
                  <a:srgbClr val="FFFFFF"/>
                </a:solidFill>
              </a:rPr>
              <a:t>Teaching, Learning and Assessment </a:t>
            </a:r>
          </a:p>
        </p:txBody>
      </p:sp>
      <p:sp>
        <p:nvSpPr>
          <p:cNvPr id="69" name="Rectangle 68">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1" name="Rectangle 70">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F14D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3" name="Rectangle 72">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A45EF4C-2A93-41B3-94FA-5E7352B963CE}"/>
              </a:ext>
            </a:extLst>
          </p:cNvPr>
          <p:cNvSpPr>
            <a:spLocks noGrp="1"/>
          </p:cNvSpPr>
          <p:nvPr>
            <p:ph idx="1"/>
          </p:nvPr>
        </p:nvSpPr>
        <p:spPr>
          <a:xfrm>
            <a:off x="789456" y="2798385"/>
            <a:ext cx="6031967" cy="3283260"/>
          </a:xfrm>
        </p:spPr>
        <p:txBody>
          <a:bodyPr anchor="ctr">
            <a:normAutofit fontScale="92500" lnSpcReduction="10000"/>
          </a:bodyPr>
          <a:lstStyle/>
          <a:p>
            <a:r>
              <a:rPr lang="en-IE" sz="2000" dirty="0"/>
              <a:t>Technological pedagogical content knowledge (TPACK) (2006). (</a:t>
            </a:r>
            <a:r>
              <a:rPr lang="en-US" sz="2000" dirty="0"/>
              <a:t>Technological knowledge (TK), pedagogical knowledge (PK), and content knowledge (CK) (Mishra, and Koehler, 2006). </a:t>
            </a:r>
          </a:p>
          <a:p>
            <a:r>
              <a:rPr lang="en-IE" sz="2000" b="1" dirty="0"/>
              <a:t>T</a:t>
            </a:r>
            <a:r>
              <a:rPr lang="en-IE" sz="2000" dirty="0"/>
              <a:t>: How confident are you in the online spaces?</a:t>
            </a:r>
          </a:p>
          <a:p>
            <a:pPr lvl="1"/>
            <a:r>
              <a:rPr lang="en-IE" sz="1600" dirty="0"/>
              <a:t>How can you improve this confidence? One small step at a time.</a:t>
            </a:r>
          </a:p>
          <a:p>
            <a:r>
              <a:rPr lang="en-IE" sz="2000" b="1" dirty="0"/>
              <a:t>C:</a:t>
            </a:r>
            <a:r>
              <a:rPr lang="en-IE" sz="2000" dirty="0"/>
              <a:t> Your content, how do you wish to frame it.</a:t>
            </a:r>
          </a:p>
          <a:p>
            <a:r>
              <a:rPr lang="en-IE" sz="2000" b="1" dirty="0"/>
              <a:t>P</a:t>
            </a:r>
            <a:r>
              <a:rPr lang="en-IE" sz="2000" dirty="0"/>
              <a:t>: Use co-constructed learning as the model of teaching and learning (Petty, 2009, 2017).</a:t>
            </a:r>
          </a:p>
          <a:p>
            <a:r>
              <a:rPr lang="en-IE" sz="2000" b="1" dirty="0"/>
              <a:t>P</a:t>
            </a:r>
            <a:r>
              <a:rPr lang="en-IE" sz="2000" dirty="0"/>
              <a:t>: Prepare your virtual classroom, it is as important as setting up a traditional classroom.</a:t>
            </a:r>
          </a:p>
          <a:p>
            <a:endParaRPr lang="en-IE" sz="2000" dirty="0"/>
          </a:p>
        </p:txBody>
      </p:sp>
      <p:pic>
        <p:nvPicPr>
          <p:cNvPr id="4" name="Picture 3">
            <a:extLst>
              <a:ext uri="{FF2B5EF4-FFF2-40B4-BE49-F238E27FC236}">
                <a16:creationId xmlns:a16="http://schemas.microsoft.com/office/drawing/2014/main" id="{7095945C-91CC-44A7-A268-D240FD8723C7}"/>
              </a:ext>
            </a:extLst>
          </p:cNvPr>
          <p:cNvPicPr>
            <a:picLocks noChangeAspect="1"/>
          </p:cNvPicPr>
          <p:nvPr/>
        </p:nvPicPr>
        <p:blipFill>
          <a:blip r:embed="rId2"/>
          <a:stretch>
            <a:fillRect/>
          </a:stretch>
        </p:blipFill>
        <p:spPr>
          <a:xfrm>
            <a:off x="7277100" y="2550420"/>
            <a:ext cx="4610100" cy="3747509"/>
          </a:xfrm>
          <a:prstGeom prst="rect">
            <a:avLst/>
          </a:prstGeom>
        </p:spPr>
      </p:pic>
    </p:spTree>
    <p:extLst>
      <p:ext uri="{BB962C8B-B14F-4D97-AF65-F5344CB8AC3E}">
        <p14:creationId xmlns:p14="http://schemas.microsoft.com/office/powerpoint/2010/main" val="369677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4E92AB-E229-429B-BE11-E3A97AB01062}"/>
              </a:ext>
            </a:extLst>
          </p:cNvPr>
          <p:cNvPicPr>
            <a:picLocks noChangeAspect="1"/>
          </p:cNvPicPr>
          <p:nvPr/>
        </p:nvPicPr>
        <p:blipFill rotWithShape="1">
          <a:blip r:embed="rId2">
            <a:duotone>
              <a:schemeClr val="bg2">
                <a:shade val="45000"/>
                <a:satMod val="135000"/>
              </a:schemeClr>
              <a:prstClr val="white"/>
            </a:duotone>
          </a:blip>
          <a:srcRect t="5175" r="3715" b="13686"/>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B50AB553-2A96-4A92-96F2-93548E096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98A47614-4236-4FCA-8215-591BD13471D7}"/>
              </a:ext>
            </a:extLst>
          </p:cNvPr>
          <p:cNvSpPr>
            <a:spLocks noGrp="1"/>
          </p:cNvSpPr>
          <p:nvPr>
            <p:ph type="title"/>
          </p:nvPr>
        </p:nvSpPr>
        <p:spPr>
          <a:xfrm>
            <a:off x="838200" y="365125"/>
            <a:ext cx="10515600" cy="1325563"/>
          </a:xfrm>
        </p:spPr>
        <p:txBody>
          <a:bodyPr>
            <a:normAutofit/>
          </a:bodyPr>
          <a:lstStyle/>
          <a:p>
            <a:r>
              <a:rPr lang="en-IE" dirty="0"/>
              <a:t>Academic Journey: Novice, Intermediary..</a:t>
            </a:r>
          </a:p>
        </p:txBody>
      </p:sp>
      <p:graphicFrame>
        <p:nvGraphicFramePr>
          <p:cNvPr id="17" name="Content Placeholder 5">
            <a:extLst>
              <a:ext uri="{FF2B5EF4-FFF2-40B4-BE49-F238E27FC236}">
                <a16:creationId xmlns:a16="http://schemas.microsoft.com/office/drawing/2014/main" id="{153BC849-3A0F-44AC-98E6-77421E3AB32D}"/>
              </a:ext>
            </a:extLst>
          </p:cNvPr>
          <p:cNvGraphicFramePr/>
          <p:nvPr>
            <p:extLst>
              <p:ext uri="{D42A27DB-BD31-4B8C-83A1-F6EECF244321}">
                <p14:modId xmlns:p14="http://schemas.microsoft.com/office/powerpoint/2010/main" val="28294162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268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955A2079-FA98-4876-80F0-72364A7D2E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5D7EDD-8AA9-48C6-B76B-0FD258E7BBEB}"/>
              </a:ext>
            </a:extLst>
          </p:cNvPr>
          <p:cNvSpPr>
            <a:spLocks noGrp="1"/>
          </p:cNvSpPr>
          <p:nvPr>
            <p:ph type="title"/>
          </p:nvPr>
        </p:nvSpPr>
        <p:spPr>
          <a:xfrm>
            <a:off x="838200" y="556995"/>
            <a:ext cx="10515600" cy="1133693"/>
          </a:xfrm>
        </p:spPr>
        <p:txBody>
          <a:bodyPr>
            <a:normAutofit/>
          </a:bodyPr>
          <a:lstStyle/>
          <a:p>
            <a:pPr algn="ctr"/>
            <a:r>
              <a:rPr lang="en-IE" dirty="0">
                <a:hlinkClick r:id="rId2"/>
              </a:rPr>
              <a:t>IT Sligo-Masters in Professional Leadership</a:t>
            </a:r>
            <a:endParaRPr lang="en-IE" dirty="0"/>
          </a:p>
        </p:txBody>
      </p:sp>
      <p:graphicFrame>
        <p:nvGraphicFramePr>
          <p:cNvPr id="5" name="Content Placeholder 2">
            <a:extLst>
              <a:ext uri="{FF2B5EF4-FFF2-40B4-BE49-F238E27FC236}">
                <a16:creationId xmlns:a16="http://schemas.microsoft.com/office/drawing/2014/main" id="{7EEB7385-6692-447E-8304-42C3AA12609F}"/>
              </a:ext>
            </a:extLst>
          </p:cNvPr>
          <p:cNvGraphicFramePr>
            <a:graphicFrameLocks noGrp="1"/>
          </p:cNvGraphicFramePr>
          <p:nvPr>
            <p:ph idx="1"/>
            <p:extLst>
              <p:ext uri="{D42A27DB-BD31-4B8C-83A1-F6EECF244321}">
                <p14:modId xmlns:p14="http://schemas.microsoft.com/office/powerpoint/2010/main" val="343956120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3357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8">
            <a:extLst>
              <a:ext uri="{FF2B5EF4-FFF2-40B4-BE49-F238E27FC236}">
                <a16:creationId xmlns:a16="http://schemas.microsoft.com/office/drawing/2014/main" id="{53F29798-D584-4792-9B62-3F5F5C36D6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4DF5DDE9-C87B-4FC2-AE63-907ACCAB3B0D}"/>
              </a:ext>
            </a:extLst>
          </p:cNvPr>
          <p:cNvPicPr>
            <a:picLocks noGrp="1" noChangeAspect="1"/>
          </p:cNvPicPr>
          <p:nvPr>
            <p:ph idx="1"/>
          </p:nvPr>
        </p:nvPicPr>
        <p:blipFill>
          <a:blip r:embed="rId2"/>
          <a:stretch>
            <a:fillRect/>
          </a:stretch>
        </p:blipFill>
        <p:spPr>
          <a:xfrm>
            <a:off x="952500" y="1879600"/>
            <a:ext cx="2259827" cy="1682750"/>
          </a:xfrm>
          <a:prstGeom prst="rect">
            <a:avLst/>
          </a:prstGeom>
        </p:spPr>
      </p:pic>
      <p:pic>
        <p:nvPicPr>
          <p:cNvPr id="5" name="Picture 4">
            <a:extLst>
              <a:ext uri="{FF2B5EF4-FFF2-40B4-BE49-F238E27FC236}">
                <a16:creationId xmlns:a16="http://schemas.microsoft.com/office/drawing/2014/main" id="{093FEE81-EE08-41E6-867E-2AFBF049ED8F}"/>
              </a:ext>
            </a:extLst>
          </p:cNvPr>
          <p:cNvPicPr>
            <a:picLocks noChangeAspect="1"/>
          </p:cNvPicPr>
          <p:nvPr/>
        </p:nvPicPr>
        <p:blipFill>
          <a:blip r:embed="rId3"/>
          <a:stretch>
            <a:fillRect/>
          </a:stretch>
        </p:blipFill>
        <p:spPr>
          <a:xfrm>
            <a:off x="3267986" y="1879600"/>
            <a:ext cx="2527300" cy="1682750"/>
          </a:xfrm>
          <a:prstGeom prst="rect">
            <a:avLst/>
          </a:prstGeom>
        </p:spPr>
      </p:pic>
      <p:pic>
        <p:nvPicPr>
          <p:cNvPr id="10" name="Picture 9">
            <a:extLst>
              <a:ext uri="{FF2B5EF4-FFF2-40B4-BE49-F238E27FC236}">
                <a16:creationId xmlns:a16="http://schemas.microsoft.com/office/drawing/2014/main" id="{6927FCBD-C680-43B1-B022-CAE6613398C6}"/>
              </a:ext>
            </a:extLst>
          </p:cNvPr>
          <p:cNvPicPr>
            <a:picLocks noChangeAspect="1"/>
          </p:cNvPicPr>
          <p:nvPr/>
        </p:nvPicPr>
        <p:blipFill>
          <a:blip r:embed="rId4"/>
          <a:stretch>
            <a:fillRect/>
          </a:stretch>
        </p:blipFill>
        <p:spPr>
          <a:xfrm>
            <a:off x="5743448" y="1803400"/>
            <a:ext cx="3060995" cy="1897064"/>
          </a:xfrm>
          <a:prstGeom prst="rect">
            <a:avLst/>
          </a:prstGeom>
        </p:spPr>
      </p:pic>
      <p:pic>
        <p:nvPicPr>
          <p:cNvPr id="8" name="Picture 7">
            <a:extLst>
              <a:ext uri="{FF2B5EF4-FFF2-40B4-BE49-F238E27FC236}">
                <a16:creationId xmlns:a16="http://schemas.microsoft.com/office/drawing/2014/main" id="{6152CDB2-D3A1-4DE3-8394-0078457A8F66}"/>
              </a:ext>
            </a:extLst>
          </p:cNvPr>
          <p:cNvPicPr>
            <a:picLocks noChangeAspect="1"/>
          </p:cNvPicPr>
          <p:nvPr/>
        </p:nvPicPr>
        <p:blipFill>
          <a:blip r:embed="rId5"/>
          <a:stretch>
            <a:fillRect/>
          </a:stretch>
        </p:blipFill>
        <p:spPr>
          <a:xfrm>
            <a:off x="8674100" y="1879600"/>
            <a:ext cx="2527300" cy="1682750"/>
          </a:xfrm>
          <a:prstGeom prst="rect">
            <a:avLst/>
          </a:prstGeom>
        </p:spPr>
      </p:pic>
      <p:pic>
        <p:nvPicPr>
          <p:cNvPr id="7" name="Picture 6">
            <a:extLst>
              <a:ext uri="{FF2B5EF4-FFF2-40B4-BE49-F238E27FC236}">
                <a16:creationId xmlns:a16="http://schemas.microsoft.com/office/drawing/2014/main" id="{DE91B7CB-3F20-4E03-A6A3-33D3D0102719}"/>
              </a:ext>
            </a:extLst>
          </p:cNvPr>
          <p:cNvPicPr>
            <a:picLocks noChangeAspect="1"/>
          </p:cNvPicPr>
          <p:nvPr/>
        </p:nvPicPr>
        <p:blipFill>
          <a:blip r:embed="rId6"/>
          <a:stretch>
            <a:fillRect/>
          </a:stretch>
        </p:blipFill>
        <p:spPr>
          <a:xfrm>
            <a:off x="952500" y="3619500"/>
            <a:ext cx="3784600" cy="2654300"/>
          </a:xfrm>
          <a:prstGeom prst="rect">
            <a:avLst/>
          </a:prstGeom>
        </p:spPr>
      </p:pic>
      <p:pic>
        <p:nvPicPr>
          <p:cNvPr id="3" name="Picture 2">
            <a:extLst>
              <a:ext uri="{FF2B5EF4-FFF2-40B4-BE49-F238E27FC236}">
                <a16:creationId xmlns:a16="http://schemas.microsoft.com/office/drawing/2014/main" id="{C04501C9-0947-4474-AE5E-AE9B89A57522}"/>
              </a:ext>
            </a:extLst>
          </p:cNvPr>
          <p:cNvPicPr>
            <a:picLocks noChangeAspect="1"/>
          </p:cNvPicPr>
          <p:nvPr/>
        </p:nvPicPr>
        <p:blipFill>
          <a:blip r:embed="rId7"/>
          <a:stretch>
            <a:fillRect/>
          </a:stretch>
        </p:blipFill>
        <p:spPr>
          <a:xfrm>
            <a:off x="4838541" y="3698082"/>
            <a:ext cx="1841500" cy="1358900"/>
          </a:xfrm>
          <a:prstGeom prst="rect">
            <a:avLst/>
          </a:prstGeom>
        </p:spPr>
      </p:pic>
      <p:pic>
        <p:nvPicPr>
          <p:cNvPr id="6" name="Picture 5">
            <a:extLst>
              <a:ext uri="{FF2B5EF4-FFF2-40B4-BE49-F238E27FC236}">
                <a16:creationId xmlns:a16="http://schemas.microsoft.com/office/drawing/2014/main" id="{00B33D12-94AA-465B-8E60-11FC818B2DEC}"/>
              </a:ext>
            </a:extLst>
          </p:cNvPr>
          <p:cNvPicPr>
            <a:picLocks noChangeAspect="1"/>
          </p:cNvPicPr>
          <p:nvPr/>
        </p:nvPicPr>
        <p:blipFill>
          <a:blip r:embed="rId8"/>
          <a:stretch>
            <a:fillRect/>
          </a:stretch>
        </p:blipFill>
        <p:spPr>
          <a:xfrm>
            <a:off x="4813300" y="5054600"/>
            <a:ext cx="1841500" cy="1219200"/>
          </a:xfrm>
          <a:prstGeom prst="rect">
            <a:avLst/>
          </a:prstGeom>
        </p:spPr>
      </p:pic>
      <p:pic>
        <p:nvPicPr>
          <p:cNvPr id="9" name="Picture 8">
            <a:extLst>
              <a:ext uri="{FF2B5EF4-FFF2-40B4-BE49-F238E27FC236}">
                <a16:creationId xmlns:a16="http://schemas.microsoft.com/office/drawing/2014/main" id="{A2706901-BDA6-4ACD-ADC4-4C2B0B524E61}"/>
              </a:ext>
            </a:extLst>
          </p:cNvPr>
          <p:cNvPicPr>
            <a:picLocks noChangeAspect="1"/>
          </p:cNvPicPr>
          <p:nvPr/>
        </p:nvPicPr>
        <p:blipFill>
          <a:blip r:embed="rId9"/>
          <a:stretch>
            <a:fillRect/>
          </a:stretch>
        </p:blipFill>
        <p:spPr>
          <a:xfrm>
            <a:off x="6731000" y="3619500"/>
            <a:ext cx="4470400" cy="2654300"/>
          </a:xfrm>
          <a:prstGeom prst="rect">
            <a:avLst/>
          </a:prstGeom>
        </p:spPr>
      </p:pic>
      <p:sp>
        <p:nvSpPr>
          <p:cNvPr id="2" name="Title 1">
            <a:extLst>
              <a:ext uri="{FF2B5EF4-FFF2-40B4-BE49-F238E27FC236}">
                <a16:creationId xmlns:a16="http://schemas.microsoft.com/office/drawing/2014/main" id="{50D9842D-97D6-4AD6-AA5F-7F42DC7EECAB}"/>
              </a:ext>
            </a:extLst>
          </p:cNvPr>
          <p:cNvSpPr>
            <a:spLocks noGrp="1"/>
          </p:cNvSpPr>
          <p:nvPr>
            <p:ph type="title"/>
          </p:nvPr>
        </p:nvSpPr>
        <p:spPr>
          <a:xfrm>
            <a:off x="838200" y="562271"/>
            <a:ext cx="10515600" cy="1128417"/>
          </a:xfrm>
        </p:spPr>
        <p:txBody>
          <a:bodyPr vert="horz" lIns="91440" tIns="45720" rIns="91440" bIns="45720" rtlCol="0" anchor="ctr">
            <a:normAutofit fontScale="90000"/>
          </a:bodyPr>
          <a:lstStyle/>
          <a:p>
            <a:r>
              <a:rPr lang="en-US" dirty="0"/>
              <a:t>Examples in my own learning spaces for Leadership engagement within a TPACK frame</a:t>
            </a:r>
          </a:p>
        </p:txBody>
      </p:sp>
    </p:spTree>
    <p:extLst>
      <p:ext uri="{BB962C8B-B14F-4D97-AF65-F5344CB8AC3E}">
        <p14:creationId xmlns:p14="http://schemas.microsoft.com/office/powerpoint/2010/main" val="334347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5">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887458">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507B615C-F83B-47AF-AAEB-C57541FC86D7}"/>
              </a:ext>
            </a:extLst>
          </p:cNvPr>
          <p:cNvPicPr>
            <a:picLocks noChangeAspect="1"/>
          </p:cNvPicPr>
          <p:nvPr/>
        </p:nvPicPr>
        <p:blipFill rotWithShape="1">
          <a:blip r:embed="rId2"/>
          <a:srcRect l="268" r="2857" b="-2"/>
          <a:stretch/>
        </p:blipFill>
        <p:spPr>
          <a:xfrm>
            <a:off x="327547" y="2454903"/>
            <a:ext cx="7058306" cy="4080254"/>
          </a:xfrm>
          <a:prstGeom prst="rect">
            <a:avLst/>
          </a:prstGeom>
        </p:spPr>
      </p:pic>
      <p:sp>
        <p:nvSpPr>
          <p:cNvPr id="18" name="Rectangle 17">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4B722B9-6AF1-4775-A20A-69B346C75CBB}"/>
              </a:ext>
            </a:extLst>
          </p:cNvPr>
          <p:cNvSpPr>
            <a:spLocks noGrp="1"/>
          </p:cNvSpPr>
          <p:nvPr>
            <p:ph idx="1"/>
          </p:nvPr>
        </p:nvSpPr>
        <p:spPr>
          <a:xfrm>
            <a:off x="8029319" y="917725"/>
            <a:ext cx="3424739" cy="4852362"/>
          </a:xfrm>
        </p:spPr>
        <p:txBody>
          <a:bodyPr anchor="ctr">
            <a:normAutofit/>
          </a:bodyPr>
          <a:lstStyle/>
          <a:p>
            <a:r>
              <a:rPr lang="en-IE" sz="2000" dirty="0">
                <a:solidFill>
                  <a:srgbClr val="FFFFFF"/>
                </a:solidFill>
              </a:rPr>
              <a:t>Online learning is normal learning.</a:t>
            </a:r>
          </a:p>
          <a:p>
            <a:endParaRPr lang="en-IE" sz="2000" dirty="0">
              <a:solidFill>
                <a:srgbClr val="FFFFFF"/>
              </a:solidFill>
            </a:endParaRPr>
          </a:p>
        </p:txBody>
      </p:sp>
    </p:spTree>
    <p:extLst>
      <p:ext uri="{BB962C8B-B14F-4D97-AF65-F5344CB8AC3E}">
        <p14:creationId xmlns:p14="http://schemas.microsoft.com/office/powerpoint/2010/main" val="2227798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D8C6-9854-40DF-AA08-8A8360CE980B}"/>
              </a:ext>
            </a:extLst>
          </p:cNvPr>
          <p:cNvSpPr>
            <a:spLocks noGrp="1"/>
          </p:cNvSpPr>
          <p:nvPr>
            <p:ph type="title"/>
          </p:nvPr>
        </p:nvSpPr>
        <p:spPr>
          <a:xfrm>
            <a:off x="4965430" y="629268"/>
            <a:ext cx="6586491" cy="1286160"/>
          </a:xfrm>
        </p:spPr>
        <p:txBody>
          <a:bodyPr anchor="b">
            <a:normAutofit/>
          </a:bodyPr>
          <a:lstStyle/>
          <a:p>
            <a:r>
              <a:rPr lang="en-IE" dirty="0"/>
              <a:t>Questions Welcome</a:t>
            </a:r>
          </a:p>
        </p:txBody>
      </p:sp>
      <p:sp>
        <p:nvSpPr>
          <p:cNvPr id="3" name="Content Placeholder 2">
            <a:extLst>
              <a:ext uri="{FF2B5EF4-FFF2-40B4-BE49-F238E27FC236}">
                <a16:creationId xmlns:a16="http://schemas.microsoft.com/office/drawing/2014/main" id="{774036DD-1875-4278-8CA5-95D7E1FD6398}"/>
              </a:ext>
            </a:extLst>
          </p:cNvPr>
          <p:cNvSpPr>
            <a:spLocks noGrp="1"/>
          </p:cNvSpPr>
          <p:nvPr>
            <p:ph idx="1"/>
          </p:nvPr>
        </p:nvSpPr>
        <p:spPr>
          <a:xfrm>
            <a:off x="4965431" y="2438400"/>
            <a:ext cx="6586489" cy="3785419"/>
          </a:xfrm>
        </p:spPr>
        <p:txBody>
          <a:bodyPr>
            <a:normAutofit/>
          </a:bodyPr>
          <a:lstStyle/>
          <a:p>
            <a:pPr lvl="1"/>
            <a:endParaRPr lang="en-US" sz="2000" dirty="0"/>
          </a:p>
          <a:p>
            <a:endParaRPr lang="en-IE" sz="2000" dirty="0"/>
          </a:p>
        </p:txBody>
      </p:sp>
      <p:pic>
        <p:nvPicPr>
          <p:cNvPr id="39" name="Picture 38">
            <a:extLst>
              <a:ext uri="{FF2B5EF4-FFF2-40B4-BE49-F238E27FC236}">
                <a16:creationId xmlns:a16="http://schemas.microsoft.com/office/drawing/2014/main" id="{5AD09671-B660-4312-B45A-A838BA94BEDD}"/>
              </a:ext>
            </a:extLst>
          </p:cNvPr>
          <p:cNvPicPr>
            <a:picLocks noChangeAspect="1"/>
          </p:cNvPicPr>
          <p:nvPr/>
        </p:nvPicPr>
        <p:blipFill rotWithShape="1">
          <a:blip r:embed="rId2"/>
          <a:srcRect l="44648" r="4656"/>
          <a:stretch/>
        </p:blipFill>
        <p:spPr>
          <a:xfrm>
            <a:off x="20" y="10"/>
            <a:ext cx="4635571" cy="6857990"/>
          </a:xfrm>
          <a:prstGeom prst="rect">
            <a:avLst/>
          </a:prstGeom>
          <a:effectLst/>
        </p:spPr>
      </p:pic>
      <p:cxnSp>
        <p:nvCxnSpPr>
          <p:cNvPr id="43" name="Straight Connector 42">
            <a:extLst>
              <a:ext uri="{FF2B5EF4-FFF2-40B4-BE49-F238E27FC236}">
                <a16:creationId xmlns:a16="http://schemas.microsoft.com/office/drawing/2014/main"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58919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013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5910A-B583-4FF3-8CFE-AAD80743968F}"/>
              </a:ext>
            </a:extLst>
          </p:cNvPr>
          <p:cNvSpPr>
            <a:spLocks noGrp="1"/>
          </p:cNvSpPr>
          <p:nvPr>
            <p:ph type="title"/>
          </p:nvPr>
        </p:nvSpPr>
        <p:spPr>
          <a:xfrm>
            <a:off x="1913468" y="365125"/>
            <a:ext cx="9440332" cy="1325563"/>
          </a:xfrm>
        </p:spPr>
        <p:txBody>
          <a:bodyPr>
            <a:normAutofit/>
          </a:bodyPr>
          <a:lstStyle/>
          <a:p>
            <a:r>
              <a:rPr lang="en-IE" sz="5400" dirty="0"/>
              <a:t>References</a:t>
            </a:r>
          </a:p>
        </p:txBody>
      </p:sp>
      <p:sp>
        <p:nvSpPr>
          <p:cNvPr id="19" name="Rectangle 18">
            <a:extLst>
              <a:ext uri="{FF2B5EF4-FFF2-40B4-BE49-F238E27FC236}">
                <a16:creationId xmlns:a16="http://schemas.microsoft.com/office/drawing/2014/main" id="{FF0330B1-AAAC-427D-8A95-40380162BC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16" name="Graphic 15" descr="Classroom">
            <a:extLst>
              <a:ext uri="{FF2B5EF4-FFF2-40B4-BE49-F238E27FC236}">
                <a16:creationId xmlns:a16="http://schemas.microsoft.com/office/drawing/2014/main" id="{7DEC3BB1-9765-4A27-93D2-979D7EB01B3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B31027B2-9906-457E-9F6C-528BA9ACE9FD}"/>
              </a:ext>
            </a:extLst>
          </p:cNvPr>
          <p:cNvSpPr>
            <a:spLocks noGrp="1"/>
          </p:cNvSpPr>
          <p:nvPr>
            <p:ph idx="1"/>
          </p:nvPr>
        </p:nvSpPr>
        <p:spPr>
          <a:xfrm>
            <a:off x="838200" y="1825625"/>
            <a:ext cx="10515600" cy="4351338"/>
          </a:xfrm>
        </p:spPr>
        <p:txBody>
          <a:bodyPr>
            <a:normAutofit fontScale="55000" lnSpcReduction="20000"/>
          </a:bodyPr>
          <a:lstStyle/>
          <a:p>
            <a:r>
              <a:rPr lang="sv-SE" dirty="0"/>
              <a:t>Axelson, R. D., and Flick, A. (2011). Defining student engagement. </a:t>
            </a:r>
            <a:r>
              <a:rPr lang="sv-SE" i="1" dirty="0"/>
              <a:t>Change</a:t>
            </a:r>
            <a:r>
              <a:rPr lang="sv-SE" dirty="0"/>
              <a:t>, 43, 38-43. doi:10.1080/00091383.2011.533096.</a:t>
            </a:r>
          </a:p>
          <a:p>
            <a:r>
              <a:rPr lang="en-US" dirty="0"/>
              <a:t>McTaggart, B. (2015). Moving in time to a digital tune. </a:t>
            </a:r>
            <a:r>
              <a:rPr lang="en-US" i="1" dirty="0"/>
              <a:t>12th International Conference on Cognition and Exploratory Learning in Digital Age</a:t>
            </a:r>
            <a:r>
              <a:rPr lang="en-US" dirty="0"/>
              <a:t>. Conference Proceedings. October 2015. Peer-reviewed Conference Paper.</a:t>
            </a:r>
          </a:p>
          <a:p>
            <a:r>
              <a:rPr lang="en-US" dirty="0"/>
              <a:t>McTaggart, B., Doherty, A., and O`Murchu, C. (2016). </a:t>
            </a:r>
            <a:r>
              <a:rPr lang="en-US" i="1" dirty="0"/>
              <a:t>Becoming engaged: A big day out or repent at leisure</a:t>
            </a:r>
            <a:r>
              <a:rPr lang="en-US" dirty="0"/>
              <a:t>? RAISE16 (Research, Advancing, and Inspiring Student Engagement Conference). Loughborough University. September 2016. </a:t>
            </a:r>
          </a:p>
          <a:p>
            <a:r>
              <a:rPr lang="en-US" dirty="0"/>
              <a:t>McTaggart, B., Doherty, A., and O`Murchu, C. (2018). A road less travelled, a road nonetheless. </a:t>
            </a:r>
            <a:r>
              <a:rPr lang="en-US" i="1" dirty="0"/>
              <a:t>The All Ireland Journal of Teaching and Learning in Higher Education. </a:t>
            </a:r>
            <a:r>
              <a:rPr lang="en-IE" u="sng" dirty="0">
                <a:hlinkClick r:id="rId4"/>
              </a:rPr>
              <a:t>Vol 10, No 3 (2018)</a:t>
            </a:r>
            <a:r>
              <a:rPr lang="en-IE" u="sng" dirty="0"/>
              <a:t>.</a:t>
            </a:r>
          </a:p>
          <a:p>
            <a:r>
              <a:rPr lang="en-US" dirty="0"/>
              <a:t>Meyer, K. A. (2014). Student engagement in online learning: What works and why. </a:t>
            </a:r>
            <a:r>
              <a:rPr lang="en-US" i="1" dirty="0"/>
              <a:t>ASHE</a:t>
            </a:r>
            <a:r>
              <a:rPr lang="en-US" dirty="0"/>
              <a:t>, </a:t>
            </a:r>
            <a:r>
              <a:rPr lang="en-US" i="1" dirty="0"/>
              <a:t>Higher Education Report</a:t>
            </a:r>
            <a:r>
              <a:rPr lang="en-US" dirty="0"/>
              <a:t>, 40(6), 1–114. doi:10.1002/aehe.2001</a:t>
            </a:r>
          </a:p>
          <a:p>
            <a:r>
              <a:rPr lang="en-US" dirty="0"/>
              <a:t>Mishra, P., and Koehler, M. J. (2006). Technological pedagogical content knowledge: A framework for integrating technology in teachers’ knowledge. </a:t>
            </a:r>
            <a:r>
              <a:rPr lang="en-US" i="1" dirty="0"/>
              <a:t>Teachers College Record</a:t>
            </a:r>
            <a:r>
              <a:rPr lang="en-US" dirty="0"/>
              <a:t>, 108 (6), 1017–1054.</a:t>
            </a:r>
          </a:p>
          <a:p>
            <a:pPr lvl="0"/>
            <a:r>
              <a:rPr lang="en-GB" dirty="0"/>
              <a:t>Petty, G. (2009). </a:t>
            </a:r>
            <a:r>
              <a:rPr lang="en-GB" i="1" dirty="0"/>
              <a:t>Evidence Based Teaching 2nd Ed</a:t>
            </a:r>
            <a:r>
              <a:rPr lang="en-GB" dirty="0"/>
              <a:t>, Oxford University Press.</a:t>
            </a:r>
          </a:p>
          <a:p>
            <a:r>
              <a:rPr lang="en-GB" dirty="0"/>
              <a:t>Petty, G. (2017). </a:t>
            </a:r>
            <a:r>
              <a:rPr lang="en-GB" i="1" dirty="0"/>
              <a:t>How to be Better at Creativity</a:t>
            </a:r>
            <a:r>
              <a:rPr lang="en-GB" dirty="0"/>
              <a:t>, Rosendale Books.</a:t>
            </a:r>
            <a:endParaRPr lang="en-IE" dirty="0"/>
          </a:p>
          <a:p>
            <a:r>
              <a:rPr lang="en-US" dirty="0"/>
              <a:t>Zepke, N. (2011). Understanding teaching, motivation and external influences in student engagement: how can complexity thinking help?, R</a:t>
            </a:r>
            <a:r>
              <a:rPr lang="en-US" i="1" dirty="0"/>
              <a:t>esearch in Post-Compulsory Education, </a:t>
            </a:r>
            <a:r>
              <a:rPr lang="en-US" dirty="0"/>
              <a:t>16(1), 1-13, DOI: </a:t>
            </a:r>
            <a:r>
              <a:rPr lang="en-US" u="sng" dirty="0">
                <a:hlinkClick r:id="rId5"/>
              </a:rPr>
              <a:t>10.1080/13596748.2011.549721 </a:t>
            </a:r>
            <a:r>
              <a:rPr lang="en-US" dirty="0"/>
              <a:t>Marquart, M. and Counselman-Carpenter, B. (2017). </a:t>
            </a:r>
            <a:r>
              <a:rPr lang="en-US" i="1" dirty="0"/>
              <a:t>Supporting the success of online students who are deaf, Columbia University Academic Commo</a:t>
            </a:r>
            <a:r>
              <a:rPr lang="en-US" dirty="0"/>
              <a:t>ns. Retrieved from: </a:t>
            </a:r>
            <a:r>
              <a:rPr lang="en-US" dirty="0">
                <a:hlinkClick r:id="rId6"/>
              </a:rPr>
              <a:t>https://doi.org/10.7916/D8V12B58</a:t>
            </a:r>
            <a:r>
              <a:rPr lang="en-US" dirty="0"/>
              <a:t>.</a:t>
            </a:r>
          </a:p>
          <a:p>
            <a:endParaRPr lang="en-IE" dirty="0"/>
          </a:p>
        </p:txBody>
      </p:sp>
    </p:spTree>
    <p:extLst>
      <p:ext uri="{BB962C8B-B14F-4D97-AF65-F5344CB8AC3E}">
        <p14:creationId xmlns:p14="http://schemas.microsoft.com/office/powerpoint/2010/main" val="2362099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9416EE1368584397A29EABA9B4ECF1" ma:contentTypeVersion="11" ma:contentTypeDescription="Create a new document." ma:contentTypeScope="" ma:versionID="22d182f647bcfbd7b9c8c9526ad89995">
  <xsd:schema xmlns:xsd="http://www.w3.org/2001/XMLSchema" xmlns:xs="http://www.w3.org/2001/XMLSchema" xmlns:p="http://schemas.microsoft.com/office/2006/metadata/properties" xmlns:ns3="bbb0eb40-755f-42b7-a932-fb83624d29fa" xmlns:ns4="a4ca8005-4194-4825-8e0c-810e95d66a4a" targetNamespace="http://schemas.microsoft.com/office/2006/metadata/properties" ma:root="true" ma:fieldsID="848ee1f068ea53f9d1089152243d9a7d" ns3:_="" ns4:_="">
    <xsd:import namespace="bbb0eb40-755f-42b7-a932-fb83624d29fa"/>
    <xsd:import namespace="a4ca8005-4194-4825-8e0c-810e95d66a4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0eb40-755f-42b7-a932-fb83624d29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ca8005-4194-4825-8e0c-810e95d66a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AF5AE9-181E-46D9-82AA-0762597AA3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0eb40-755f-42b7-a932-fb83624d29fa"/>
    <ds:schemaRef ds:uri="a4ca8005-4194-4825-8e0c-810e95d66a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AEDC3A-3C18-4BC6-B299-20C017E47FE5}">
  <ds:schemaRefs>
    <ds:schemaRef ds:uri="http://schemas.microsoft.com/office/2006/metadata/properties"/>
    <ds:schemaRef ds:uri="http://schemas.microsoft.com/office/2006/documentManagement/types"/>
    <ds:schemaRef ds:uri="http://www.w3.org/XML/1998/namespace"/>
    <ds:schemaRef ds:uri="bbb0eb40-755f-42b7-a932-fb83624d29fa"/>
    <ds:schemaRef ds:uri="http://purl.org/dc/dcmitype/"/>
    <ds:schemaRef ds:uri="http://schemas.openxmlformats.org/package/2006/metadata/core-properties"/>
    <ds:schemaRef ds:uri="http://purl.org/dc/elements/1.1/"/>
    <ds:schemaRef ds:uri="http://purl.org/dc/terms/"/>
    <ds:schemaRef ds:uri="a4ca8005-4194-4825-8e0c-810e95d66a4a"/>
    <ds:schemaRef ds:uri="http://schemas.microsoft.com/office/infopath/2007/PartnerControls"/>
  </ds:schemaRefs>
</ds:datastoreItem>
</file>

<file path=customXml/itemProps3.xml><?xml version="1.0" encoding="utf-8"?>
<ds:datastoreItem xmlns:ds="http://schemas.openxmlformats.org/officeDocument/2006/customXml" ds:itemID="{3C2943E1-BB27-48A6-B7A8-9DE4AEC14B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3164</TotalTime>
  <Words>752</Words>
  <Application>Microsoft Office PowerPoint</Application>
  <PresentationFormat>Widescreen</PresentationFormat>
  <Paragraphs>90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Engaging leadership students in an online learning space?</vt:lpstr>
      <vt:lpstr>Today</vt:lpstr>
      <vt:lpstr>IT Sligo</vt:lpstr>
      <vt:lpstr>Why online?</vt:lpstr>
      <vt:lpstr>Student Engagement &amp; Student Success</vt:lpstr>
      <vt:lpstr>All on a journey</vt:lpstr>
      <vt:lpstr>The Online Journey</vt:lpstr>
      <vt:lpstr>Student Engagement</vt:lpstr>
      <vt:lpstr>Organisation- IT SligoExpert</vt:lpstr>
      <vt:lpstr>Academic</vt:lpstr>
      <vt:lpstr>Teaching, Learning and Assessment </vt:lpstr>
      <vt:lpstr>Academic Journey: Novice, Intermediary..</vt:lpstr>
      <vt:lpstr>IT Sligo-Masters in Professional Leadership</vt:lpstr>
      <vt:lpstr>Examples in my own learning spaces for Leadership engagement within a TPACK frame</vt:lpstr>
      <vt:lpstr>PowerPoint Presentation</vt:lpstr>
      <vt:lpstr>Questions Welcome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leadership students in an online learning space?</dc:title>
  <dc:creator>Breda McTaggart</dc:creator>
  <cp:lastModifiedBy>Niall O'Donnellan ...</cp:lastModifiedBy>
  <cp:revision>9</cp:revision>
  <dcterms:created xsi:type="dcterms:W3CDTF">2020-11-20T18:21:26Z</dcterms:created>
  <dcterms:modified xsi:type="dcterms:W3CDTF">2021-01-12T21:11:32Z</dcterms:modified>
</cp:coreProperties>
</file>